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0" r:id="rId2"/>
    <p:sldId id="321" r:id="rId3"/>
    <p:sldId id="309" r:id="rId4"/>
    <p:sldId id="322" r:id="rId5"/>
    <p:sldId id="323" r:id="rId6"/>
    <p:sldId id="324" r:id="rId7"/>
    <p:sldId id="325" r:id="rId8"/>
    <p:sldId id="326" r:id="rId9"/>
    <p:sldId id="315" r:id="rId10"/>
    <p:sldId id="316" r:id="rId11"/>
    <p:sldId id="327" r:id="rId12"/>
    <p:sldId id="328" r:id="rId13"/>
    <p:sldId id="310" r:id="rId14"/>
    <p:sldId id="262" r:id="rId15"/>
  </p:sldIdLst>
  <p:sldSz cx="12192000" cy="6858000"/>
  <p:notesSz cx="7315200" cy="96012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261C"/>
    <a:srgbClr val="FFD1D1"/>
    <a:srgbClr val="545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4673"/>
  </p:normalViewPr>
  <p:slideViewPr>
    <p:cSldViewPr snapToGrid="0">
      <p:cViewPr>
        <p:scale>
          <a:sx n="75" d="100"/>
          <a:sy n="75" d="100"/>
        </p:scale>
        <p:origin x="172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331" y="2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D6DE19-0690-4A52-9BCD-F097ED87D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1187A-8B48-41F1-9BBD-B04C091838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0E09BE4-7BD6-4081-B033-49E1A5FFB757}" type="datetimeFigureOut">
              <a:rPr lang="en-NG" smtClean="0"/>
              <a:t>19/05/2023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720AB-BD2A-4F8C-86B3-5FB8A643AB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A22F4-1E1E-4255-8600-B78B7244FF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928D157-B4D6-40EC-8F42-4D657A77E365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2097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3AD43D8-8D60-4726-B2DB-EEAF7C891B1E}" type="datetimeFigureOut">
              <a:t>19/05/2023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C9E833D-8BCC-4960-9EC3-BFF06DEBF1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332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E833D-8BCC-4960-9EC3-BFF06DEBF15C}" type="slidenum">
              <a:rPr lang="en-NG" smtClean="0"/>
              <a:t>13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2126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9ACF3-DC45-40DB-A441-63D17F2D9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292" y="531740"/>
            <a:ext cx="2733077" cy="7686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6961AA-AA95-427E-B436-91EB0D5BC307}"/>
              </a:ext>
            </a:extLst>
          </p:cNvPr>
          <p:cNvGrpSpPr/>
          <p:nvPr userDrawn="1"/>
        </p:nvGrpSpPr>
        <p:grpSpPr>
          <a:xfrm>
            <a:off x="0" y="-20692"/>
            <a:ext cx="5770881" cy="6857999"/>
            <a:chOff x="0" y="1"/>
            <a:chExt cx="5712199" cy="6857999"/>
          </a:xfrm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FBD90F9B-9B33-4C70-BC60-42C8D52A4A04}"/>
                </a:ext>
              </a:extLst>
            </p:cNvPr>
            <p:cNvSpPr/>
            <p:nvPr/>
          </p:nvSpPr>
          <p:spPr>
            <a:xfrm>
              <a:off x="0" y="1"/>
              <a:ext cx="5712199" cy="6857999"/>
            </a:xfrm>
            <a:custGeom>
              <a:avLst/>
              <a:gdLst>
                <a:gd name="connsiteX0" fmla="*/ 0 w 5712199"/>
                <a:gd name="connsiteY0" fmla="*/ 0 h 6857999"/>
                <a:gd name="connsiteX1" fmla="*/ 1879543 w 5712199"/>
                <a:gd name="connsiteY1" fmla="*/ 0 h 6857999"/>
                <a:gd name="connsiteX2" fmla="*/ 5712199 w 5712199"/>
                <a:gd name="connsiteY2" fmla="*/ 4082143 h 6857999"/>
                <a:gd name="connsiteX3" fmla="*/ 3105994 w 5712199"/>
                <a:gd name="connsiteY3" fmla="*/ 6857999 h 6857999"/>
                <a:gd name="connsiteX4" fmla="*/ 0 w 5712199"/>
                <a:gd name="connsiteY4" fmla="*/ 6857999 h 6857999"/>
                <a:gd name="connsiteX5" fmla="*/ 0 w 5712199"/>
                <a:gd name="connsiteY5" fmla="*/ 5798333 h 6857999"/>
                <a:gd name="connsiteX6" fmla="*/ 1611302 w 5712199"/>
                <a:gd name="connsiteY6" fmla="*/ 4082143 h 6857999"/>
                <a:gd name="connsiteX7" fmla="*/ 0 w 5712199"/>
                <a:gd name="connsiteY7" fmla="*/ 2365953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2199" h="6857999">
                  <a:moveTo>
                    <a:pt x="0" y="0"/>
                  </a:moveTo>
                  <a:lnTo>
                    <a:pt x="1879543" y="0"/>
                  </a:lnTo>
                  <a:lnTo>
                    <a:pt x="5712199" y="4082143"/>
                  </a:lnTo>
                  <a:lnTo>
                    <a:pt x="3105994" y="6857999"/>
                  </a:lnTo>
                  <a:lnTo>
                    <a:pt x="0" y="6857999"/>
                  </a:lnTo>
                  <a:lnTo>
                    <a:pt x="0" y="5798333"/>
                  </a:lnTo>
                  <a:lnTo>
                    <a:pt x="1611302" y="4082143"/>
                  </a:lnTo>
                  <a:lnTo>
                    <a:pt x="0" y="2365953"/>
                  </a:lnTo>
                  <a:close/>
                </a:path>
              </a:pathLst>
            </a:custGeom>
            <a:solidFill>
              <a:schemeClr val="tx1">
                <a:alpha val="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5DBBE9F4-3242-4476-B65B-174C12447E08}"/>
                </a:ext>
              </a:extLst>
            </p:cNvPr>
            <p:cNvSpPr/>
            <p:nvPr/>
          </p:nvSpPr>
          <p:spPr>
            <a:xfrm>
              <a:off x="0" y="1"/>
              <a:ext cx="5068729" cy="6857999"/>
            </a:xfrm>
            <a:custGeom>
              <a:avLst/>
              <a:gdLst>
                <a:gd name="connsiteX0" fmla="*/ 2433426 w 5068729"/>
                <a:gd name="connsiteY0" fmla="*/ 0 h 6857999"/>
                <a:gd name="connsiteX1" fmla="*/ 4713421 w 5068729"/>
                <a:gd name="connsiteY1" fmla="*/ 0 h 6857999"/>
                <a:gd name="connsiteX2" fmla="*/ 5068729 w 5068729"/>
                <a:gd name="connsiteY2" fmla="*/ 378437 h 6857999"/>
                <a:gd name="connsiteX3" fmla="*/ 1585485 w 5068729"/>
                <a:gd name="connsiteY3" fmla="*/ 4088424 h 6857999"/>
                <a:gd name="connsiteX4" fmla="*/ 4185792 w 5068729"/>
                <a:gd name="connsiteY4" fmla="*/ 6857999 h 6857999"/>
                <a:gd name="connsiteX5" fmla="*/ 1905797 w 5068729"/>
                <a:gd name="connsiteY5" fmla="*/ 6857999 h 6857999"/>
                <a:gd name="connsiteX6" fmla="*/ 0 w 5068729"/>
                <a:gd name="connsiteY6" fmla="*/ 4828144 h 6857999"/>
                <a:gd name="connsiteX7" fmla="*/ 0 w 5068729"/>
                <a:gd name="connsiteY7" fmla="*/ 3348704 h 6857999"/>
                <a:gd name="connsiteX8" fmla="*/ 2788734 w 5068729"/>
                <a:gd name="connsiteY8" fmla="*/ 378437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8729" h="6857999">
                  <a:moveTo>
                    <a:pt x="2433426" y="0"/>
                  </a:moveTo>
                  <a:lnTo>
                    <a:pt x="4713421" y="0"/>
                  </a:lnTo>
                  <a:lnTo>
                    <a:pt x="5068729" y="378437"/>
                  </a:lnTo>
                  <a:lnTo>
                    <a:pt x="1585485" y="4088424"/>
                  </a:lnTo>
                  <a:lnTo>
                    <a:pt x="4185792" y="6857999"/>
                  </a:lnTo>
                  <a:lnTo>
                    <a:pt x="1905797" y="6857999"/>
                  </a:lnTo>
                  <a:lnTo>
                    <a:pt x="0" y="4828144"/>
                  </a:lnTo>
                  <a:lnTo>
                    <a:pt x="0" y="3348704"/>
                  </a:lnTo>
                  <a:lnTo>
                    <a:pt x="2788734" y="378437"/>
                  </a:lnTo>
                  <a:close/>
                </a:path>
              </a:pathLst>
            </a:custGeom>
            <a:solidFill>
              <a:srgbClr val="E1261C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C3BED4-2EDE-411F-87DC-B96FEC30A2A8}"/>
              </a:ext>
            </a:extLst>
          </p:cNvPr>
          <p:cNvGrpSpPr/>
          <p:nvPr userDrawn="1"/>
        </p:nvGrpSpPr>
        <p:grpSpPr>
          <a:xfrm>
            <a:off x="4258446" y="-18651"/>
            <a:ext cx="7933554" cy="6855958"/>
            <a:chOff x="3784590" y="-18651"/>
            <a:chExt cx="7933554" cy="6855958"/>
          </a:xfrm>
        </p:grpSpPr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D647AF2E-5A93-4982-8AC0-AF87F0BD8567}"/>
                </a:ext>
              </a:extLst>
            </p:cNvPr>
            <p:cNvSpPr/>
            <p:nvPr userDrawn="1"/>
          </p:nvSpPr>
          <p:spPr>
            <a:xfrm>
              <a:off x="5309225" y="4063491"/>
              <a:ext cx="4884285" cy="2773816"/>
            </a:xfrm>
            <a:custGeom>
              <a:avLst/>
              <a:gdLst>
                <a:gd name="connsiteX0" fmla="*/ 0 w 4884285"/>
                <a:gd name="connsiteY0" fmla="*/ 0 h 2773816"/>
                <a:gd name="connsiteX1" fmla="*/ 2279995 w 4884285"/>
                <a:gd name="connsiteY1" fmla="*/ 0 h 2773816"/>
                <a:gd name="connsiteX2" fmla="*/ 4884285 w 4884285"/>
                <a:gd name="connsiteY2" fmla="*/ 2773816 h 2773816"/>
                <a:gd name="connsiteX3" fmla="*/ 2604290 w 4884285"/>
                <a:gd name="connsiteY3" fmla="*/ 2773816 h 277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4285" h="2773816">
                  <a:moveTo>
                    <a:pt x="0" y="0"/>
                  </a:moveTo>
                  <a:lnTo>
                    <a:pt x="2279995" y="0"/>
                  </a:lnTo>
                  <a:lnTo>
                    <a:pt x="4884285" y="2773816"/>
                  </a:lnTo>
                  <a:lnTo>
                    <a:pt x="2604290" y="2773816"/>
                  </a:lnTo>
                  <a:close/>
                </a:path>
              </a:pathLst>
            </a:cu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72AF1999-1A28-4C8E-8030-13EA97FC4CF7}"/>
                </a:ext>
              </a:extLst>
            </p:cNvPr>
            <p:cNvSpPr/>
            <p:nvPr userDrawn="1"/>
          </p:nvSpPr>
          <p:spPr>
            <a:xfrm>
              <a:off x="5309225" y="-11283"/>
              <a:ext cx="5763240" cy="4082143"/>
            </a:xfrm>
            <a:custGeom>
              <a:avLst/>
              <a:gdLst>
                <a:gd name="connsiteX0" fmla="*/ 3133834 w 5763240"/>
                <a:gd name="connsiteY0" fmla="*/ 0 h 4082143"/>
                <a:gd name="connsiteX1" fmla="*/ 4496691 w 5763240"/>
                <a:gd name="connsiteY1" fmla="*/ 0 h 4082143"/>
                <a:gd name="connsiteX2" fmla="*/ 5413829 w 5763240"/>
                <a:gd name="connsiteY2" fmla="*/ 0 h 4082143"/>
                <a:gd name="connsiteX3" fmla="*/ 5763240 w 5763240"/>
                <a:gd name="connsiteY3" fmla="*/ 372156 h 4082143"/>
                <a:gd name="connsiteX4" fmla="*/ 2279995 w 5763240"/>
                <a:gd name="connsiteY4" fmla="*/ 4082143 h 4082143"/>
                <a:gd name="connsiteX5" fmla="*/ 0 w 5763240"/>
                <a:gd name="connsiteY5" fmla="*/ 4082143 h 4082143"/>
                <a:gd name="connsiteX6" fmla="*/ 3483245 w 5763240"/>
                <a:gd name="connsiteY6" fmla="*/ 372156 h 408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240" h="4082143">
                  <a:moveTo>
                    <a:pt x="3133834" y="0"/>
                  </a:moveTo>
                  <a:lnTo>
                    <a:pt x="4496691" y="0"/>
                  </a:lnTo>
                  <a:lnTo>
                    <a:pt x="5413829" y="0"/>
                  </a:lnTo>
                  <a:lnTo>
                    <a:pt x="5763240" y="372156"/>
                  </a:lnTo>
                  <a:lnTo>
                    <a:pt x="2279995" y="4082143"/>
                  </a:lnTo>
                  <a:lnTo>
                    <a:pt x="0" y="4082143"/>
                  </a:lnTo>
                  <a:lnTo>
                    <a:pt x="3483245" y="372156"/>
                  </a:lnTo>
                  <a:close/>
                </a:path>
              </a:pathLst>
            </a:cu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9E7C3324-05B4-4463-8690-7F97AE43BEC5}"/>
                </a:ext>
              </a:extLst>
            </p:cNvPr>
            <p:cNvSpPr/>
            <p:nvPr userDrawn="1"/>
          </p:nvSpPr>
          <p:spPr>
            <a:xfrm>
              <a:off x="3784590" y="-18651"/>
              <a:ext cx="7933554" cy="6855958"/>
            </a:xfrm>
            <a:custGeom>
              <a:avLst/>
              <a:gdLst>
                <a:gd name="connsiteX0" fmla="*/ 0 w 7933554"/>
                <a:gd name="connsiteY0" fmla="*/ 0 h 6855958"/>
                <a:gd name="connsiteX1" fmla="*/ 4100898 w 7933554"/>
                <a:gd name="connsiteY1" fmla="*/ 0 h 6855958"/>
                <a:gd name="connsiteX2" fmla="*/ 7933554 w 7933554"/>
                <a:gd name="connsiteY2" fmla="*/ 4082143 h 6855958"/>
                <a:gd name="connsiteX3" fmla="*/ 5329265 w 7933554"/>
                <a:gd name="connsiteY3" fmla="*/ 6855958 h 6855958"/>
                <a:gd name="connsiteX4" fmla="*/ 4641906 w 7933554"/>
                <a:gd name="connsiteY4" fmla="*/ 6855958 h 6855958"/>
                <a:gd name="connsiteX5" fmla="*/ 1228369 w 7933554"/>
                <a:gd name="connsiteY5" fmla="*/ 6855958 h 6855958"/>
                <a:gd name="connsiteX6" fmla="*/ 3832656 w 7933554"/>
                <a:gd name="connsiteY6" fmla="*/ 4082143 h 685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33554" h="6855958">
                  <a:moveTo>
                    <a:pt x="0" y="0"/>
                  </a:moveTo>
                  <a:lnTo>
                    <a:pt x="4100898" y="0"/>
                  </a:lnTo>
                  <a:lnTo>
                    <a:pt x="7933554" y="4082143"/>
                  </a:lnTo>
                  <a:lnTo>
                    <a:pt x="5329265" y="6855958"/>
                  </a:lnTo>
                  <a:lnTo>
                    <a:pt x="4641906" y="6855958"/>
                  </a:lnTo>
                  <a:lnTo>
                    <a:pt x="1228369" y="6855958"/>
                  </a:lnTo>
                  <a:lnTo>
                    <a:pt x="3832656" y="4082143"/>
                  </a:lnTo>
                  <a:close/>
                </a:path>
              </a:pathLst>
            </a:custGeom>
            <a:solidFill>
              <a:srgbClr val="5759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CC86FC80-64BF-4520-8BE0-28AD23EA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2717236"/>
            <a:ext cx="5405122" cy="157282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57595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29" name="Title 23">
            <a:extLst>
              <a:ext uri="{FF2B5EF4-FFF2-40B4-BE49-F238E27FC236}">
                <a16:creationId xmlns:a16="http://schemas.microsoft.com/office/drawing/2014/main" id="{27FA1012-4C44-4361-A9FD-A6B20689666E}"/>
              </a:ext>
            </a:extLst>
          </p:cNvPr>
          <p:cNvSpPr txBox="1">
            <a:spLocks/>
          </p:cNvSpPr>
          <p:nvPr userDrawn="1"/>
        </p:nvSpPr>
        <p:spPr>
          <a:xfrm>
            <a:off x="365758" y="4835596"/>
            <a:ext cx="5120801" cy="10927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57595F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b="0"/>
              <a:t>Click to edit sub title style</a:t>
            </a:r>
            <a:endParaRPr lang="en-NG" sz="2800" b="0"/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07A4FC9A-F9C5-4B19-B0C4-41B4276EEBBE}"/>
              </a:ext>
            </a:extLst>
          </p:cNvPr>
          <p:cNvSpPr/>
          <p:nvPr userDrawn="1"/>
        </p:nvSpPr>
        <p:spPr>
          <a:xfrm>
            <a:off x="447292" y="4450080"/>
            <a:ext cx="4978148" cy="45720"/>
          </a:xfrm>
          <a:prstGeom prst="round1Rect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3211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9ACF3-DC45-40DB-A441-63D17F2D9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93" y="1111711"/>
            <a:ext cx="2417828" cy="680012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CC86FC80-64BF-4520-8BE0-28AD23EA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58" y="2448668"/>
            <a:ext cx="5704841" cy="157282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57595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07A4FC9A-F9C5-4B19-B0C4-41B4276EEBBE}"/>
              </a:ext>
            </a:extLst>
          </p:cNvPr>
          <p:cNvSpPr/>
          <p:nvPr userDrawn="1"/>
        </p:nvSpPr>
        <p:spPr>
          <a:xfrm>
            <a:off x="637793" y="4030171"/>
            <a:ext cx="4978148" cy="45720"/>
          </a:xfrm>
          <a:prstGeom prst="round1Rect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CBC934-5EB6-4AB5-A650-ABEB5F0FBB47}"/>
              </a:ext>
            </a:extLst>
          </p:cNvPr>
          <p:cNvSpPr/>
          <p:nvPr userDrawn="1"/>
        </p:nvSpPr>
        <p:spPr>
          <a:xfrm>
            <a:off x="0" y="4503661"/>
            <a:ext cx="12192000" cy="2353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2AA59E-BCD7-4F24-B02D-A3D93840AF9C}"/>
              </a:ext>
            </a:extLst>
          </p:cNvPr>
          <p:cNvSpPr/>
          <p:nvPr userDrawn="1"/>
        </p:nvSpPr>
        <p:spPr>
          <a:xfrm>
            <a:off x="9349740" y="3441489"/>
            <a:ext cx="975360" cy="2044911"/>
          </a:xfrm>
          <a:prstGeom prst="rect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E4A5B-E6E2-4012-AA50-E331F4D084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793" y="5036820"/>
            <a:ext cx="5610607" cy="12576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4565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sub title</a:t>
            </a:r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6020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250090-EA0B-45EC-A8EF-FC96965FA6EA}"/>
              </a:ext>
            </a:extLst>
          </p:cNvPr>
          <p:cNvCxnSpPr>
            <a:cxnSpLocks/>
          </p:cNvCxnSpPr>
          <p:nvPr userDrawn="1"/>
        </p:nvCxnSpPr>
        <p:spPr>
          <a:xfrm>
            <a:off x="11915680" y="1513114"/>
            <a:ext cx="0" cy="3831772"/>
          </a:xfrm>
          <a:prstGeom prst="line">
            <a:avLst/>
          </a:prstGeom>
          <a:ln>
            <a:solidFill>
              <a:srgbClr val="E1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F9ACF3-DC45-40DB-A441-63D17F2D9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0314" y="6269715"/>
            <a:ext cx="1306581" cy="367475"/>
          </a:xfrm>
          <a:prstGeom prst="rect">
            <a:avLst/>
          </a:prstGeom>
        </p:spPr>
      </p:pic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5AF5F0C9-9A4C-4369-A78C-88563509BCC5}"/>
              </a:ext>
            </a:extLst>
          </p:cNvPr>
          <p:cNvSpPr/>
          <p:nvPr userDrawn="1"/>
        </p:nvSpPr>
        <p:spPr>
          <a:xfrm rot="10800000">
            <a:off x="11696700" y="1"/>
            <a:ext cx="495300" cy="502444"/>
          </a:xfrm>
          <a:prstGeom prst="round1Rect">
            <a:avLst>
              <a:gd name="adj" fmla="val 33975"/>
            </a:avLst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00525EF-FCF3-43A4-B113-392B280F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1630" y="140005"/>
            <a:ext cx="345440" cy="22243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63FF70F8-3F76-4ECA-B539-A26828CC2C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5F73250-83B7-425E-8D01-D7AA3A5687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063" y="1343290"/>
            <a:ext cx="6719851" cy="5110162"/>
          </a:xfrm>
          <a:prstGeom prst="rect">
            <a:avLst/>
          </a:prstGeom>
        </p:spPr>
        <p:txBody>
          <a:bodyPr/>
          <a:lstStyle>
            <a:lvl1pPr>
              <a:defRPr sz="2954" i="1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  <a:lvl2pPr>
              <a:defRPr i="1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i="1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i="1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i="1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outline the contents of your awesome presentation.</a:t>
            </a:r>
          </a:p>
          <a:p>
            <a:pPr lvl="0"/>
            <a:r>
              <a:rPr lang="en-US"/>
              <a:t>Using bullet points makes it look nice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0F44A401-5B7A-4C87-9C6F-A8C555BE2D12}"/>
              </a:ext>
            </a:extLst>
          </p:cNvPr>
          <p:cNvSpPr/>
          <p:nvPr userDrawn="1"/>
        </p:nvSpPr>
        <p:spPr>
          <a:xfrm rot="5400000">
            <a:off x="-395468" y="1977391"/>
            <a:ext cx="3694155" cy="2903220"/>
          </a:xfrm>
          <a:prstGeom prst="round2SameRect">
            <a:avLst>
              <a:gd name="adj1" fmla="val 29280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6" name="Isosceles Triangle 1">
            <a:extLst>
              <a:ext uri="{FF2B5EF4-FFF2-40B4-BE49-F238E27FC236}">
                <a16:creationId xmlns:a16="http://schemas.microsoft.com/office/drawing/2014/main" id="{DBD52E97-BF30-4939-8058-E328BDBA2158}"/>
              </a:ext>
            </a:extLst>
          </p:cNvPr>
          <p:cNvSpPr/>
          <p:nvPr userDrawn="1"/>
        </p:nvSpPr>
        <p:spPr>
          <a:xfrm rot="5400000">
            <a:off x="2289532" y="3287245"/>
            <a:ext cx="1484415" cy="272540"/>
          </a:xfrm>
          <a:custGeom>
            <a:avLst/>
            <a:gdLst>
              <a:gd name="connsiteX0" fmla="*/ 0 w 1060704"/>
              <a:gd name="connsiteY0" fmla="*/ 413806 h 413806"/>
              <a:gd name="connsiteX1" fmla="*/ 530352 w 1060704"/>
              <a:gd name="connsiteY1" fmla="*/ 0 h 413806"/>
              <a:gd name="connsiteX2" fmla="*/ 1060704 w 1060704"/>
              <a:gd name="connsiteY2" fmla="*/ 413806 h 413806"/>
              <a:gd name="connsiteX3" fmla="*/ 0 w 1060704"/>
              <a:gd name="connsiteY3" fmla="*/ 413806 h 413806"/>
              <a:gd name="connsiteX0" fmla="*/ 0 w 1060704"/>
              <a:gd name="connsiteY0" fmla="*/ 413806 h 413806"/>
              <a:gd name="connsiteX1" fmla="*/ 530352 w 1060704"/>
              <a:gd name="connsiteY1" fmla="*/ 0 h 413806"/>
              <a:gd name="connsiteX2" fmla="*/ 1060704 w 1060704"/>
              <a:gd name="connsiteY2" fmla="*/ 413806 h 413806"/>
              <a:gd name="connsiteX3" fmla="*/ 0 w 1060704"/>
              <a:gd name="connsiteY3" fmla="*/ 413806 h 413806"/>
              <a:gd name="connsiteX0" fmla="*/ 0 w 1060704"/>
              <a:gd name="connsiteY0" fmla="*/ 413823 h 413823"/>
              <a:gd name="connsiteX1" fmla="*/ 530352 w 1060704"/>
              <a:gd name="connsiteY1" fmla="*/ 17 h 413823"/>
              <a:gd name="connsiteX2" fmla="*/ 1060704 w 1060704"/>
              <a:gd name="connsiteY2" fmla="*/ 413823 h 413823"/>
              <a:gd name="connsiteX3" fmla="*/ 0 w 1060704"/>
              <a:gd name="connsiteY3" fmla="*/ 413823 h 413823"/>
              <a:gd name="connsiteX0" fmla="*/ 0 w 1060704"/>
              <a:gd name="connsiteY0" fmla="*/ 413823 h 413823"/>
              <a:gd name="connsiteX1" fmla="*/ 530352 w 1060704"/>
              <a:gd name="connsiteY1" fmla="*/ 17 h 413823"/>
              <a:gd name="connsiteX2" fmla="*/ 1060704 w 1060704"/>
              <a:gd name="connsiteY2" fmla="*/ 413823 h 413823"/>
              <a:gd name="connsiteX3" fmla="*/ 0 w 1060704"/>
              <a:gd name="connsiteY3" fmla="*/ 413823 h 413823"/>
              <a:gd name="connsiteX0" fmla="*/ 0 w 1060704"/>
              <a:gd name="connsiteY0" fmla="*/ 413821 h 413821"/>
              <a:gd name="connsiteX1" fmla="*/ 530352 w 1060704"/>
              <a:gd name="connsiteY1" fmla="*/ 15 h 413821"/>
              <a:gd name="connsiteX2" fmla="*/ 1060704 w 1060704"/>
              <a:gd name="connsiteY2" fmla="*/ 413821 h 413821"/>
              <a:gd name="connsiteX3" fmla="*/ 0 w 1060704"/>
              <a:gd name="connsiteY3" fmla="*/ 413821 h 41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413821">
                <a:moveTo>
                  <a:pt x="0" y="413821"/>
                </a:moveTo>
                <a:cubicBezTo>
                  <a:pt x="217266" y="337799"/>
                  <a:pt x="351187" y="4600"/>
                  <a:pt x="530352" y="15"/>
                </a:cubicBezTo>
                <a:cubicBezTo>
                  <a:pt x="699992" y="-2544"/>
                  <a:pt x="838676" y="344943"/>
                  <a:pt x="1060704" y="413821"/>
                </a:cubicBezTo>
                <a:lnTo>
                  <a:pt x="0" y="4138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DBB9D70-1B67-4D15-AD23-1DA0F6932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119" y="3044182"/>
            <a:ext cx="2319481" cy="819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4565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content title</a:t>
            </a:r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8427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C0B5C2A-A989-4A74-9E61-857247F2D0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160" y="921014"/>
            <a:ext cx="5707062" cy="55324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NG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250090-EA0B-45EC-A8EF-FC96965FA6EA}"/>
              </a:ext>
            </a:extLst>
          </p:cNvPr>
          <p:cNvCxnSpPr>
            <a:cxnSpLocks/>
          </p:cNvCxnSpPr>
          <p:nvPr userDrawn="1"/>
        </p:nvCxnSpPr>
        <p:spPr>
          <a:xfrm>
            <a:off x="11915680" y="1513114"/>
            <a:ext cx="0" cy="3831772"/>
          </a:xfrm>
          <a:prstGeom prst="line">
            <a:avLst/>
          </a:prstGeom>
          <a:ln>
            <a:solidFill>
              <a:srgbClr val="E1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F9ACF3-DC45-40DB-A441-63D17F2D9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0314" y="6269715"/>
            <a:ext cx="1306581" cy="367475"/>
          </a:xfrm>
          <a:prstGeom prst="rect">
            <a:avLst/>
          </a:prstGeom>
        </p:spPr>
      </p:pic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F9E6C97F-605D-431E-83DA-A8F172222C62}"/>
              </a:ext>
            </a:extLst>
          </p:cNvPr>
          <p:cNvSpPr/>
          <p:nvPr userDrawn="1"/>
        </p:nvSpPr>
        <p:spPr>
          <a:xfrm rot="10800000">
            <a:off x="11696700" y="1"/>
            <a:ext cx="495300" cy="502444"/>
          </a:xfrm>
          <a:prstGeom prst="round1Rect">
            <a:avLst>
              <a:gd name="adj" fmla="val 33975"/>
            </a:avLst>
          </a:prstGeom>
          <a:solidFill>
            <a:srgbClr val="575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E2E3DF7-ED76-4324-8B79-2552A270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1630" y="140005"/>
            <a:ext cx="345440" cy="22243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63FF70F8-3F76-4ECA-B539-A26828CC2C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5CA9E87-88E1-4258-A9BE-10BA33C0CA3D}"/>
              </a:ext>
            </a:extLst>
          </p:cNvPr>
          <p:cNvSpPr/>
          <p:nvPr userDrawn="1"/>
        </p:nvSpPr>
        <p:spPr>
          <a:xfrm rot="16200000">
            <a:off x="6551637" y="828242"/>
            <a:ext cx="2232214" cy="6801075"/>
          </a:xfrm>
          <a:prstGeom prst="round2SameRect">
            <a:avLst>
              <a:gd name="adj1" fmla="val 22031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350"/>
          </a:p>
        </p:txBody>
      </p:sp>
      <p:sp>
        <p:nvSpPr>
          <p:cNvPr id="16" name="Isosceles Triangle 1">
            <a:extLst>
              <a:ext uri="{FF2B5EF4-FFF2-40B4-BE49-F238E27FC236}">
                <a16:creationId xmlns:a16="http://schemas.microsoft.com/office/drawing/2014/main" id="{65C22FA8-6281-4B40-9EB3-787D2C6B9C55}"/>
              </a:ext>
            </a:extLst>
          </p:cNvPr>
          <p:cNvSpPr/>
          <p:nvPr userDrawn="1"/>
        </p:nvSpPr>
        <p:spPr>
          <a:xfrm rot="16200000">
            <a:off x="9753015" y="4030788"/>
            <a:ext cx="2232214" cy="395979"/>
          </a:xfrm>
          <a:custGeom>
            <a:avLst/>
            <a:gdLst>
              <a:gd name="connsiteX0" fmla="*/ 0 w 1060704"/>
              <a:gd name="connsiteY0" fmla="*/ 413806 h 413806"/>
              <a:gd name="connsiteX1" fmla="*/ 530352 w 1060704"/>
              <a:gd name="connsiteY1" fmla="*/ 0 h 413806"/>
              <a:gd name="connsiteX2" fmla="*/ 1060704 w 1060704"/>
              <a:gd name="connsiteY2" fmla="*/ 413806 h 413806"/>
              <a:gd name="connsiteX3" fmla="*/ 0 w 1060704"/>
              <a:gd name="connsiteY3" fmla="*/ 413806 h 413806"/>
              <a:gd name="connsiteX0" fmla="*/ 0 w 1060704"/>
              <a:gd name="connsiteY0" fmla="*/ 413806 h 413806"/>
              <a:gd name="connsiteX1" fmla="*/ 530352 w 1060704"/>
              <a:gd name="connsiteY1" fmla="*/ 0 h 413806"/>
              <a:gd name="connsiteX2" fmla="*/ 1060704 w 1060704"/>
              <a:gd name="connsiteY2" fmla="*/ 413806 h 413806"/>
              <a:gd name="connsiteX3" fmla="*/ 0 w 1060704"/>
              <a:gd name="connsiteY3" fmla="*/ 413806 h 413806"/>
              <a:gd name="connsiteX0" fmla="*/ 0 w 1060704"/>
              <a:gd name="connsiteY0" fmla="*/ 413823 h 413823"/>
              <a:gd name="connsiteX1" fmla="*/ 530352 w 1060704"/>
              <a:gd name="connsiteY1" fmla="*/ 17 h 413823"/>
              <a:gd name="connsiteX2" fmla="*/ 1060704 w 1060704"/>
              <a:gd name="connsiteY2" fmla="*/ 413823 h 413823"/>
              <a:gd name="connsiteX3" fmla="*/ 0 w 1060704"/>
              <a:gd name="connsiteY3" fmla="*/ 413823 h 413823"/>
              <a:gd name="connsiteX0" fmla="*/ 0 w 1060704"/>
              <a:gd name="connsiteY0" fmla="*/ 413823 h 413823"/>
              <a:gd name="connsiteX1" fmla="*/ 530352 w 1060704"/>
              <a:gd name="connsiteY1" fmla="*/ 17 h 413823"/>
              <a:gd name="connsiteX2" fmla="*/ 1060704 w 1060704"/>
              <a:gd name="connsiteY2" fmla="*/ 413823 h 413823"/>
              <a:gd name="connsiteX3" fmla="*/ 0 w 1060704"/>
              <a:gd name="connsiteY3" fmla="*/ 413823 h 413823"/>
              <a:gd name="connsiteX0" fmla="*/ 0 w 1060704"/>
              <a:gd name="connsiteY0" fmla="*/ 413821 h 413821"/>
              <a:gd name="connsiteX1" fmla="*/ 530352 w 1060704"/>
              <a:gd name="connsiteY1" fmla="*/ 15 h 413821"/>
              <a:gd name="connsiteX2" fmla="*/ 1060704 w 1060704"/>
              <a:gd name="connsiteY2" fmla="*/ 413821 h 413821"/>
              <a:gd name="connsiteX3" fmla="*/ 0 w 1060704"/>
              <a:gd name="connsiteY3" fmla="*/ 413821 h 41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413821">
                <a:moveTo>
                  <a:pt x="0" y="413821"/>
                </a:moveTo>
                <a:cubicBezTo>
                  <a:pt x="217266" y="337799"/>
                  <a:pt x="351187" y="4600"/>
                  <a:pt x="530352" y="15"/>
                </a:cubicBezTo>
                <a:cubicBezTo>
                  <a:pt x="699992" y="-2544"/>
                  <a:pt x="838676" y="344943"/>
                  <a:pt x="1060704" y="413821"/>
                </a:cubicBezTo>
                <a:lnTo>
                  <a:pt x="0" y="413821"/>
                </a:lnTo>
                <a:close/>
              </a:path>
            </a:pathLst>
          </a:custGeom>
          <a:pattFill prst="dkUpDiag">
            <a:fgClr>
              <a:srgbClr val="54565B"/>
            </a:fgClr>
            <a:bgClr>
              <a:schemeClr val="bg1"/>
            </a:bgClr>
          </a:pattFill>
          <a:ln>
            <a:noFill/>
          </a:ln>
          <a:effectLst>
            <a:outerShdw blurRad="127000" dist="38100" dir="10800000" algn="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01641-9104-49E4-98C1-66E79E6A1DB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8538" y="3641725"/>
            <a:ext cx="5326062" cy="129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3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CHAPTER HEADING</a:t>
            </a:r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8308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250090-EA0B-45EC-A8EF-FC96965FA6EA}"/>
              </a:ext>
            </a:extLst>
          </p:cNvPr>
          <p:cNvCxnSpPr>
            <a:cxnSpLocks/>
          </p:cNvCxnSpPr>
          <p:nvPr userDrawn="1"/>
        </p:nvCxnSpPr>
        <p:spPr>
          <a:xfrm>
            <a:off x="11915680" y="1513114"/>
            <a:ext cx="0" cy="3831772"/>
          </a:xfrm>
          <a:prstGeom prst="line">
            <a:avLst/>
          </a:prstGeom>
          <a:ln>
            <a:solidFill>
              <a:srgbClr val="E1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F9ACF3-DC45-40DB-A441-63D17F2D9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0314" y="6269715"/>
            <a:ext cx="1306581" cy="367475"/>
          </a:xfrm>
          <a:prstGeom prst="rect">
            <a:avLst/>
          </a:prstGeom>
        </p:spPr>
      </p:pic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F9E6C97F-605D-431E-83DA-A8F172222C62}"/>
              </a:ext>
            </a:extLst>
          </p:cNvPr>
          <p:cNvSpPr/>
          <p:nvPr userDrawn="1"/>
        </p:nvSpPr>
        <p:spPr>
          <a:xfrm rot="10800000">
            <a:off x="11696700" y="1"/>
            <a:ext cx="495300" cy="502444"/>
          </a:xfrm>
          <a:prstGeom prst="round1Rect">
            <a:avLst>
              <a:gd name="adj" fmla="val 33975"/>
            </a:avLst>
          </a:prstGeom>
          <a:solidFill>
            <a:srgbClr val="575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E2E3DF7-ED76-4324-8B79-2552A270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1630" y="140005"/>
            <a:ext cx="345440" cy="22243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63FF70F8-3F76-4ECA-B539-A26828CC2C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9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C0B5C2A-A989-4A74-9E61-857247F2D0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160" y="921014"/>
            <a:ext cx="5707062" cy="55324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NG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250090-EA0B-45EC-A8EF-FC96965FA6EA}"/>
              </a:ext>
            </a:extLst>
          </p:cNvPr>
          <p:cNvCxnSpPr>
            <a:cxnSpLocks/>
          </p:cNvCxnSpPr>
          <p:nvPr userDrawn="1"/>
        </p:nvCxnSpPr>
        <p:spPr>
          <a:xfrm>
            <a:off x="11915680" y="1513114"/>
            <a:ext cx="0" cy="3831772"/>
          </a:xfrm>
          <a:prstGeom prst="line">
            <a:avLst/>
          </a:prstGeom>
          <a:ln>
            <a:solidFill>
              <a:srgbClr val="E1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F9ACF3-DC45-40DB-A441-63D17F2D9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0314" y="6269715"/>
            <a:ext cx="1306581" cy="367475"/>
          </a:xfrm>
          <a:prstGeom prst="rect">
            <a:avLst/>
          </a:prstGeom>
        </p:spPr>
      </p:pic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F9E6C97F-605D-431E-83DA-A8F172222C62}"/>
              </a:ext>
            </a:extLst>
          </p:cNvPr>
          <p:cNvSpPr/>
          <p:nvPr userDrawn="1"/>
        </p:nvSpPr>
        <p:spPr>
          <a:xfrm rot="10800000">
            <a:off x="11696700" y="1"/>
            <a:ext cx="495300" cy="502444"/>
          </a:xfrm>
          <a:prstGeom prst="round1Rect">
            <a:avLst>
              <a:gd name="adj" fmla="val 33975"/>
            </a:avLst>
          </a:prstGeom>
          <a:solidFill>
            <a:srgbClr val="575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E2E3DF7-ED76-4324-8B79-2552A270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1630" y="140005"/>
            <a:ext cx="345440" cy="22243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63FF70F8-3F76-4ECA-B539-A26828CC2C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5CA9E87-88E1-4258-A9BE-10BA33C0CA3D}"/>
              </a:ext>
            </a:extLst>
          </p:cNvPr>
          <p:cNvSpPr/>
          <p:nvPr userDrawn="1"/>
        </p:nvSpPr>
        <p:spPr>
          <a:xfrm rot="16200000">
            <a:off x="6551637" y="828242"/>
            <a:ext cx="2232214" cy="6801075"/>
          </a:xfrm>
          <a:prstGeom prst="round2SameRect">
            <a:avLst>
              <a:gd name="adj1" fmla="val 22031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1350"/>
          </a:p>
        </p:txBody>
      </p:sp>
      <p:sp>
        <p:nvSpPr>
          <p:cNvPr id="16" name="Isosceles Triangle 1">
            <a:extLst>
              <a:ext uri="{FF2B5EF4-FFF2-40B4-BE49-F238E27FC236}">
                <a16:creationId xmlns:a16="http://schemas.microsoft.com/office/drawing/2014/main" id="{65C22FA8-6281-4B40-9EB3-787D2C6B9C55}"/>
              </a:ext>
            </a:extLst>
          </p:cNvPr>
          <p:cNvSpPr/>
          <p:nvPr userDrawn="1"/>
        </p:nvSpPr>
        <p:spPr>
          <a:xfrm rot="16200000">
            <a:off x="9753015" y="4030788"/>
            <a:ext cx="2232214" cy="395979"/>
          </a:xfrm>
          <a:custGeom>
            <a:avLst/>
            <a:gdLst>
              <a:gd name="connsiteX0" fmla="*/ 0 w 1060704"/>
              <a:gd name="connsiteY0" fmla="*/ 413806 h 413806"/>
              <a:gd name="connsiteX1" fmla="*/ 530352 w 1060704"/>
              <a:gd name="connsiteY1" fmla="*/ 0 h 413806"/>
              <a:gd name="connsiteX2" fmla="*/ 1060704 w 1060704"/>
              <a:gd name="connsiteY2" fmla="*/ 413806 h 413806"/>
              <a:gd name="connsiteX3" fmla="*/ 0 w 1060704"/>
              <a:gd name="connsiteY3" fmla="*/ 413806 h 413806"/>
              <a:gd name="connsiteX0" fmla="*/ 0 w 1060704"/>
              <a:gd name="connsiteY0" fmla="*/ 413806 h 413806"/>
              <a:gd name="connsiteX1" fmla="*/ 530352 w 1060704"/>
              <a:gd name="connsiteY1" fmla="*/ 0 h 413806"/>
              <a:gd name="connsiteX2" fmla="*/ 1060704 w 1060704"/>
              <a:gd name="connsiteY2" fmla="*/ 413806 h 413806"/>
              <a:gd name="connsiteX3" fmla="*/ 0 w 1060704"/>
              <a:gd name="connsiteY3" fmla="*/ 413806 h 413806"/>
              <a:gd name="connsiteX0" fmla="*/ 0 w 1060704"/>
              <a:gd name="connsiteY0" fmla="*/ 413823 h 413823"/>
              <a:gd name="connsiteX1" fmla="*/ 530352 w 1060704"/>
              <a:gd name="connsiteY1" fmla="*/ 17 h 413823"/>
              <a:gd name="connsiteX2" fmla="*/ 1060704 w 1060704"/>
              <a:gd name="connsiteY2" fmla="*/ 413823 h 413823"/>
              <a:gd name="connsiteX3" fmla="*/ 0 w 1060704"/>
              <a:gd name="connsiteY3" fmla="*/ 413823 h 413823"/>
              <a:gd name="connsiteX0" fmla="*/ 0 w 1060704"/>
              <a:gd name="connsiteY0" fmla="*/ 413823 h 413823"/>
              <a:gd name="connsiteX1" fmla="*/ 530352 w 1060704"/>
              <a:gd name="connsiteY1" fmla="*/ 17 h 413823"/>
              <a:gd name="connsiteX2" fmla="*/ 1060704 w 1060704"/>
              <a:gd name="connsiteY2" fmla="*/ 413823 h 413823"/>
              <a:gd name="connsiteX3" fmla="*/ 0 w 1060704"/>
              <a:gd name="connsiteY3" fmla="*/ 413823 h 413823"/>
              <a:gd name="connsiteX0" fmla="*/ 0 w 1060704"/>
              <a:gd name="connsiteY0" fmla="*/ 413821 h 413821"/>
              <a:gd name="connsiteX1" fmla="*/ 530352 w 1060704"/>
              <a:gd name="connsiteY1" fmla="*/ 15 h 413821"/>
              <a:gd name="connsiteX2" fmla="*/ 1060704 w 1060704"/>
              <a:gd name="connsiteY2" fmla="*/ 413821 h 413821"/>
              <a:gd name="connsiteX3" fmla="*/ 0 w 1060704"/>
              <a:gd name="connsiteY3" fmla="*/ 413821 h 41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413821">
                <a:moveTo>
                  <a:pt x="0" y="413821"/>
                </a:moveTo>
                <a:cubicBezTo>
                  <a:pt x="217266" y="337799"/>
                  <a:pt x="351187" y="4600"/>
                  <a:pt x="530352" y="15"/>
                </a:cubicBezTo>
                <a:cubicBezTo>
                  <a:pt x="699992" y="-2544"/>
                  <a:pt x="838676" y="344943"/>
                  <a:pt x="1060704" y="413821"/>
                </a:cubicBezTo>
                <a:lnTo>
                  <a:pt x="0" y="413821"/>
                </a:lnTo>
                <a:close/>
              </a:path>
            </a:pathLst>
          </a:custGeom>
          <a:pattFill prst="dkUpDiag">
            <a:fgClr>
              <a:srgbClr val="E1261C"/>
            </a:fgClr>
            <a:bgClr>
              <a:schemeClr val="bg1"/>
            </a:bgClr>
          </a:pattFill>
          <a:ln>
            <a:noFill/>
          </a:ln>
          <a:effectLst>
            <a:outerShdw blurRad="127000" dist="38100" dir="10800000" algn="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01641-9104-49E4-98C1-66E79E6A1DB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8538" y="3641725"/>
            <a:ext cx="5326062" cy="129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3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CHAPTER HEADING</a:t>
            </a:r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364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74D57B-2722-45CD-AA0E-15EC723BA600}"/>
              </a:ext>
            </a:extLst>
          </p:cNvPr>
          <p:cNvSpPr/>
          <p:nvPr userDrawn="1"/>
        </p:nvSpPr>
        <p:spPr>
          <a:xfrm flipH="1">
            <a:off x="6417831" y="3137549"/>
            <a:ext cx="5774169" cy="3720451"/>
          </a:xfrm>
          <a:custGeom>
            <a:avLst/>
            <a:gdLst>
              <a:gd name="connsiteX0" fmla="*/ 0 w 5245701"/>
              <a:gd name="connsiteY0" fmla="*/ 0 h 3910221"/>
              <a:gd name="connsiteX1" fmla="*/ 39635 w 5245701"/>
              <a:gd name="connsiteY1" fmla="*/ 306730 h 3910221"/>
              <a:gd name="connsiteX2" fmla="*/ 923925 w 5245701"/>
              <a:gd name="connsiteY2" fmla="*/ 2852947 h 3910221"/>
              <a:gd name="connsiteX3" fmla="*/ 3790950 w 5245701"/>
              <a:gd name="connsiteY3" fmla="*/ 3281572 h 3910221"/>
              <a:gd name="connsiteX4" fmla="*/ 5162122 w 5245701"/>
              <a:gd name="connsiteY4" fmla="*/ 3864048 h 3910221"/>
              <a:gd name="connsiteX5" fmla="*/ 5245701 w 5245701"/>
              <a:gd name="connsiteY5" fmla="*/ 3910221 h 3910221"/>
              <a:gd name="connsiteX6" fmla="*/ 0 w 5245701"/>
              <a:gd name="connsiteY6" fmla="*/ 3910221 h 391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45701" h="3910221">
                <a:moveTo>
                  <a:pt x="0" y="0"/>
                </a:moveTo>
                <a:lnTo>
                  <a:pt x="39635" y="306730"/>
                </a:lnTo>
                <a:cubicBezTo>
                  <a:pt x="180950" y="1360573"/>
                  <a:pt x="368300" y="2352885"/>
                  <a:pt x="923925" y="2852947"/>
                </a:cubicBezTo>
                <a:cubicBezTo>
                  <a:pt x="1558925" y="3424447"/>
                  <a:pt x="3000375" y="3065672"/>
                  <a:pt x="3790950" y="3281572"/>
                </a:cubicBezTo>
                <a:cubicBezTo>
                  <a:pt x="4285059" y="3416510"/>
                  <a:pt x="4787850" y="3661828"/>
                  <a:pt x="5162122" y="3864048"/>
                </a:cubicBezTo>
                <a:lnTo>
                  <a:pt x="5245701" y="3910221"/>
                </a:lnTo>
                <a:lnTo>
                  <a:pt x="0" y="3910221"/>
                </a:lnTo>
                <a:close/>
              </a:path>
            </a:pathLst>
          </a:cu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A5FE6FDB-7B10-4AF9-AA7F-F76D5E9847D9}"/>
              </a:ext>
            </a:extLst>
          </p:cNvPr>
          <p:cNvSpPr/>
          <p:nvPr userDrawn="1"/>
        </p:nvSpPr>
        <p:spPr>
          <a:xfrm rot="10800000">
            <a:off x="11696700" y="1"/>
            <a:ext cx="495300" cy="502444"/>
          </a:xfrm>
          <a:prstGeom prst="round1Rect">
            <a:avLst>
              <a:gd name="adj" fmla="val 33975"/>
            </a:avLst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C29B100-D3E4-4B58-9784-9EBD178E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1630" y="140005"/>
            <a:ext cx="345440" cy="22243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63FF70F8-3F76-4ECA-B539-A26828CC2C2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D3BC7D-46DE-4F83-A699-98CFFE8E2FA1}"/>
              </a:ext>
            </a:extLst>
          </p:cNvPr>
          <p:cNvCxnSpPr>
            <a:cxnSpLocks/>
          </p:cNvCxnSpPr>
          <p:nvPr userDrawn="1"/>
        </p:nvCxnSpPr>
        <p:spPr>
          <a:xfrm>
            <a:off x="11944350" y="803275"/>
            <a:ext cx="0" cy="18092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3D7D03-A75B-4D3B-A011-4CEC9BD0AE26}"/>
              </a:ext>
            </a:extLst>
          </p:cNvPr>
          <p:cNvSpPr txBox="1"/>
          <p:nvPr userDrawn="1"/>
        </p:nvSpPr>
        <p:spPr>
          <a:xfrm rot="5400000">
            <a:off x="11199617" y="3420869"/>
            <a:ext cx="15180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www.africaexchange.com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C0349-5F38-4512-B9B1-75EBE7E684C0}"/>
              </a:ext>
            </a:extLst>
          </p:cNvPr>
          <p:cNvCxnSpPr>
            <a:cxnSpLocks/>
          </p:cNvCxnSpPr>
          <p:nvPr userDrawn="1"/>
        </p:nvCxnSpPr>
        <p:spPr>
          <a:xfrm>
            <a:off x="11944350" y="4345577"/>
            <a:ext cx="0" cy="183138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8">
            <a:extLst>
              <a:ext uri="{FF2B5EF4-FFF2-40B4-BE49-F238E27FC236}">
                <a16:creationId xmlns:a16="http://schemas.microsoft.com/office/drawing/2014/main" id="{D8214CDB-2335-42B1-82F3-6958A5EA3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7"/>
            <a:ext cx="10515600" cy="5215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i="1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write that awesome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85885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51ADBA-B387-4DCB-9BE3-E508A477D6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0" r="14991" b="10583"/>
          <a:stretch/>
        </p:blipFill>
        <p:spPr>
          <a:xfrm flipH="1" flipV="1">
            <a:off x="74910" y="-2"/>
            <a:ext cx="12117090" cy="6857999"/>
          </a:xfrm>
          <a:prstGeom prst="rect">
            <a:avLst/>
          </a:prstGeom>
        </p:spPr>
      </p:pic>
      <p:sp>
        <p:nvSpPr>
          <p:cNvPr id="7" name="Freeform 10">
            <a:extLst>
              <a:ext uri="{FF2B5EF4-FFF2-40B4-BE49-F238E27FC236}">
                <a16:creationId xmlns:a16="http://schemas.microsoft.com/office/drawing/2014/main" id="{4E082C03-AB4A-42A9-90D2-2C47424C827E}"/>
              </a:ext>
            </a:extLst>
          </p:cNvPr>
          <p:cNvSpPr/>
          <p:nvPr userDrawn="1"/>
        </p:nvSpPr>
        <p:spPr>
          <a:xfrm>
            <a:off x="-14211" y="-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33400 w 12192000"/>
              <a:gd name="connsiteY1" fmla="*/ 0 h 6858000"/>
              <a:gd name="connsiteX2" fmla="*/ 533400 w 12192000"/>
              <a:gd name="connsiteY2" fmla="*/ 5118072 h 6858000"/>
              <a:gd name="connsiteX3" fmla="*/ 1003328 w 12192000"/>
              <a:gd name="connsiteY3" fmla="*/ 5588000 h 6858000"/>
              <a:gd name="connsiteX4" fmla="*/ 5626072 w 12192000"/>
              <a:gd name="connsiteY4" fmla="*/ 5588000 h 6858000"/>
              <a:gd name="connsiteX5" fmla="*/ 6096000 w 12192000"/>
              <a:gd name="connsiteY5" fmla="*/ 5118072 h 6858000"/>
              <a:gd name="connsiteX6" fmla="*/ 609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33400" y="0"/>
                </a:lnTo>
                <a:lnTo>
                  <a:pt x="533400" y="5118072"/>
                </a:lnTo>
                <a:cubicBezTo>
                  <a:pt x="533400" y="5377606"/>
                  <a:pt x="743794" y="5588000"/>
                  <a:pt x="1003328" y="5588000"/>
                </a:cubicBezTo>
                <a:lnTo>
                  <a:pt x="5626072" y="5588000"/>
                </a:lnTo>
                <a:cubicBezTo>
                  <a:pt x="5885606" y="5588000"/>
                  <a:pt x="6096000" y="5377606"/>
                  <a:pt x="6096000" y="5118072"/>
                </a:cubicBezTo>
                <a:lnTo>
                  <a:pt x="60960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81000"/>
                </a:schemeClr>
              </a:gs>
              <a:gs pos="99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8BC26BEB-AD59-4645-B8C0-B52518C8BCA3}"/>
              </a:ext>
            </a:extLst>
          </p:cNvPr>
          <p:cNvSpPr/>
          <p:nvPr userDrawn="1"/>
        </p:nvSpPr>
        <p:spPr>
          <a:xfrm>
            <a:off x="533400" y="2"/>
            <a:ext cx="5562600" cy="5587999"/>
          </a:xfrm>
          <a:custGeom>
            <a:avLst/>
            <a:gdLst>
              <a:gd name="connsiteX0" fmla="*/ 0 w 5562600"/>
              <a:gd name="connsiteY0" fmla="*/ 0 h 5587999"/>
              <a:gd name="connsiteX1" fmla="*/ 5562600 w 5562600"/>
              <a:gd name="connsiteY1" fmla="*/ 0 h 5587999"/>
              <a:gd name="connsiteX2" fmla="*/ 5562600 w 5562600"/>
              <a:gd name="connsiteY2" fmla="*/ 5118071 h 5587999"/>
              <a:gd name="connsiteX3" fmla="*/ 5092672 w 5562600"/>
              <a:gd name="connsiteY3" fmla="*/ 5587999 h 5587999"/>
              <a:gd name="connsiteX4" fmla="*/ 469928 w 5562600"/>
              <a:gd name="connsiteY4" fmla="*/ 5587999 h 5587999"/>
              <a:gd name="connsiteX5" fmla="*/ 0 w 5562600"/>
              <a:gd name="connsiteY5" fmla="*/ 5118071 h 55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5587999">
                <a:moveTo>
                  <a:pt x="0" y="0"/>
                </a:moveTo>
                <a:lnTo>
                  <a:pt x="5562600" y="0"/>
                </a:lnTo>
                <a:lnTo>
                  <a:pt x="5562600" y="5118071"/>
                </a:lnTo>
                <a:cubicBezTo>
                  <a:pt x="5562600" y="5377605"/>
                  <a:pt x="5352206" y="5587999"/>
                  <a:pt x="5092672" y="5587999"/>
                </a:cubicBezTo>
                <a:lnTo>
                  <a:pt x="469928" y="5587999"/>
                </a:lnTo>
                <a:cubicBezTo>
                  <a:pt x="210394" y="5587999"/>
                  <a:pt x="0" y="5377605"/>
                  <a:pt x="0" y="5118071"/>
                </a:cubicBez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0">
                <a:srgbClr val="E1261C">
                  <a:alpha val="44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D9339-AC4A-4C55-B323-4933BB7BE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1895708" y="3953073"/>
            <a:ext cx="7725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F3B047-9A0B-4ECE-BB3B-CF362274D3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0772" y="5588001"/>
            <a:ext cx="2417828" cy="6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9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2D9CB-A777-4A32-B26F-D4443E50E3E4}"/>
              </a:ext>
            </a:extLst>
          </p:cNvPr>
          <p:cNvCxnSpPr>
            <a:cxnSpLocks/>
          </p:cNvCxnSpPr>
          <p:nvPr userDrawn="1"/>
        </p:nvCxnSpPr>
        <p:spPr>
          <a:xfrm>
            <a:off x="620267" y="674141"/>
            <a:ext cx="3309462" cy="0"/>
          </a:xfrm>
          <a:prstGeom prst="line">
            <a:avLst/>
          </a:prstGeom>
          <a:ln cap="rnd">
            <a:solidFill>
              <a:srgbClr val="E126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7CF213F-1737-4EA8-9FD7-8BD40F00A67F}"/>
              </a:ext>
            </a:extLst>
          </p:cNvPr>
          <p:cNvGrpSpPr/>
          <p:nvPr userDrawn="1"/>
        </p:nvGrpSpPr>
        <p:grpSpPr>
          <a:xfrm>
            <a:off x="1043862" y="386907"/>
            <a:ext cx="2683415" cy="154017"/>
            <a:chOff x="968059" y="430312"/>
            <a:chExt cx="2180274" cy="1540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085C7D-9FDF-46E3-A223-AEB366D13B3F}"/>
                </a:ext>
              </a:extLst>
            </p:cNvPr>
            <p:cNvSpPr txBox="1"/>
            <p:nvPr/>
          </p:nvSpPr>
          <p:spPr>
            <a:xfrm>
              <a:off x="1224284" y="430312"/>
              <a:ext cx="1924049" cy="154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1"/>
                </a:spcAft>
              </a:pPr>
              <a:r>
                <a:rPr lang="en-US" sz="1001" b="1" dirty="0">
                  <a:solidFill>
                    <a:srgbClr val="54565B"/>
                  </a:solidFill>
                  <a:latin typeface="Century Gothic" panose="020B0502020202020204" pitchFamily="34" charset="0"/>
                </a:rPr>
                <a:t>AFEX</a:t>
              </a:r>
              <a:endParaRPr lang="en-US" sz="1001" dirty="0">
                <a:solidFill>
                  <a:srgbClr val="54565B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6417ECA-D4C1-4F8C-B829-75D297DA80E7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11" algn="ctr">
                <a:lnSpc>
                  <a:spcPct val="90000"/>
                </a:lnSpc>
                <a:spcBef>
                  <a:spcPts val="1001"/>
                </a:spcBef>
                <a:buSzPct val="100000"/>
              </a:pPr>
              <a:endParaRPr lang="en-ID" sz="1801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9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2CA80D-C7BA-4120-9696-AD6B9818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7F21A-8093-4957-BA52-C5B888F01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B56B-DE62-471E-8294-1B689862B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F367A-6A62-4DDE-A7C6-B93FCD5F8793}" type="datetimeFigureOut">
              <a:rPr lang="en-NG" smtClean="0"/>
              <a:t>19/05/2023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A28A9-FA1A-468F-9438-E54545F0B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DB67D-3B83-4269-A3BF-71912BEC3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149BD-44D6-4F91-9059-9C84A2FDD5C8}" type="slidenum">
              <a:rPr lang="en-NG" smtClean="0"/>
              <a:t>‹#›</a:t>
            </a:fld>
            <a:endParaRPr lang="en-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5DFC9-8F9B-9927-0167-BF301E9360D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9826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Internal Use</a:t>
            </a:r>
          </a:p>
        </p:txBody>
      </p:sp>
    </p:spTree>
    <p:extLst>
      <p:ext uri="{BB962C8B-B14F-4D97-AF65-F5344CB8AC3E}">
        <p14:creationId xmlns:p14="http://schemas.microsoft.com/office/powerpoint/2010/main" val="392189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7" r:id="rId5"/>
    <p:sldLayoutId id="2147483654" r:id="rId6"/>
    <p:sldLayoutId id="2147483655" r:id="rId7"/>
    <p:sldLayoutId id="2147483656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fricaexchange.com/" TargetMode="External"/><Relationship Id="rId2" Type="http://schemas.openxmlformats.org/officeDocument/2006/relationships/hyperlink" Target="mailto:ayoungman@afexnigeria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fricaexchange.com/" TargetMode="External"/><Relationship Id="rId2" Type="http://schemas.openxmlformats.org/officeDocument/2006/relationships/hyperlink" Target="mailto:ayoungman@afexnigeria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3402B4-7A75-5D0A-E600-1388F8DC9D5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8A9EBF-2888-1D2B-F1AE-D9CBE1462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02428" y="0"/>
              <a:ext cx="10289572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E705FD-E4BF-785F-4465-9EF471C92C96}"/>
                </a:ext>
              </a:extLst>
            </p:cNvPr>
            <p:cNvSpPr/>
            <p:nvPr/>
          </p:nvSpPr>
          <p:spPr>
            <a:xfrm>
              <a:off x="0" y="0"/>
              <a:ext cx="6311900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6000">
                  <a:schemeClr val="bg1"/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738D7-BC2A-9E67-8690-72A64D58C570}"/>
              </a:ext>
            </a:extLst>
          </p:cNvPr>
          <p:cNvSpPr/>
          <p:nvPr/>
        </p:nvSpPr>
        <p:spPr>
          <a:xfrm>
            <a:off x="755819" y="3429000"/>
            <a:ext cx="4298781" cy="2387600"/>
          </a:xfrm>
          <a:prstGeom prst="rect">
            <a:avLst/>
          </a:prstGeom>
          <a:gradFill flip="none" rotWithShape="1">
            <a:gsLst>
              <a:gs pos="69000">
                <a:srgbClr val="C00000">
                  <a:lumMod val="95000"/>
                </a:srgbClr>
              </a:gs>
              <a:gs pos="0">
                <a:srgbClr val="FF0000"/>
              </a:gs>
            </a:gsLst>
            <a:lin ang="12600000" scaled="0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3E2192-E360-4491-BD20-063FF11C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167" y="3756310"/>
            <a:ext cx="3309462" cy="166417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Email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Signature</a:t>
            </a:r>
            <a:endParaRPr lang="en-NG" sz="54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black and grey rectangles&#10;&#10;Description automatically generated with low confidence">
            <a:extLst>
              <a:ext uri="{FF2B5EF4-FFF2-40B4-BE49-F238E27FC236}">
                <a16:creationId xmlns:a16="http://schemas.microsoft.com/office/drawing/2014/main" id="{D7484DD4-C05F-DE17-F36B-23D8ACB49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8" y="469900"/>
            <a:ext cx="1761067" cy="4953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75F350-C5EE-3439-9B0C-A8389CCD6110}"/>
              </a:ext>
            </a:extLst>
          </p:cNvPr>
          <p:cNvCxnSpPr>
            <a:cxnSpLocks/>
          </p:cNvCxnSpPr>
          <p:nvPr/>
        </p:nvCxnSpPr>
        <p:spPr>
          <a:xfrm>
            <a:off x="1217167" y="5483989"/>
            <a:ext cx="3309462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8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EA6A79-4138-5B1B-830C-3C3D3F9DAC51}"/>
              </a:ext>
            </a:extLst>
          </p:cNvPr>
          <p:cNvSpPr/>
          <p:nvPr/>
        </p:nvSpPr>
        <p:spPr>
          <a:xfrm>
            <a:off x="0" y="3720236"/>
            <a:ext cx="12192000" cy="31377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E0BD92-0614-E9D3-F9B3-034F6856F817}"/>
              </a:ext>
            </a:extLst>
          </p:cNvPr>
          <p:cNvSpPr/>
          <p:nvPr/>
        </p:nvSpPr>
        <p:spPr>
          <a:xfrm>
            <a:off x="2043730" y="1060286"/>
            <a:ext cx="2305748" cy="230574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828477-073A-82DE-4FB3-6DA14E19A90A}"/>
              </a:ext>
            </a:extLst>
          </p:cNvPr>
          <p:cNvSpPr/>
          <p:nvPr/>
        </p:nvSpPr>
        <p:spPr>
          <a:xfrm>
            <a:off x="4993441" y="1060286"/>
            <a:ext cx="2305748" cy="230574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D487C1-92F1-0CA0-3E52-826D90F560FA}"/>
              </a:ext>
            </a:extLst>
          </p:cNvPr>
          <p:cNvSpPr/>
          <p:nvPr/>
        </p:nvSpPr>
        <p:spPr>
          <a:xfrm>
            <a:off x="7917752" y="1060286"/>
            <a:ext cx="2305748" cy="230574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7FB7422-420B-3F33-B343-4AE6E8C9EB38}"/>
              </a:ext>
            </a:extLst>
          </p:cNvPr>
          <p:cNvSpPr/>
          <p:nvPr/>
        </p:nvSpPr>
        <p:spPr>
          <a:xfrm rot="5400000">
            <a:off x="4540746" y="2030711"/>
            <a:ext cx="270402" cy="23310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1C07064-38F5-8C84-DB68-F9BE12DDF0F4}"/>
              </a:ext>
            </a:extLst>
          </p:cNvPr>
          <p:cNvSpPr/>
          <p:nvPr/>
        </p:nvSpPr>
        <p:spPr>
          <a:xfrm rot="5400000">
            <a:off x="7482365" y="2030711"/>
            <a:ext cx="270402" cy="23310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458C9-5B75-B07D-C16C-58828F490B27}"/>
              </a:ext>
            </a:extLst>
          </p:cNvPr>
          <p:cNvCxnSpPr>
            <a:cxnSpLocks/>
          </p:cNvCxnSpPr>
          <p:nvPr/>
        </p:nvCxnSpPr>
        <p:spPr>
          <a:xfrm>
            <a:off x="620267" y="674141"/>
            <a:ext cx="3309462" cy="0"/>
          </a:xfrm>
          <a:prstGeom prst="line">
            <a:avLst/>
          </a:prstGeom>
          <a:ln cap="rnd">
            <a:solidFill>
              <a:srgbClr val="E126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B8BCAE-AA23-F0D0-FE87-65B9AB8DA4D1}"/>
              </a:ext>
            </a:extLst>
          </p:cNvPr>
          <p:cNvGrpSpPr/>
          <p:nvPr/>
        </p:nvGrpSpPr>
        <p:grpSpPr>
          <a:xfrm>
            <a:off x="1043862" y="386907"/>
            <a:ext cx="2683415" cy="154017"/>
            <a:chOff x="968059" y="430312"/>
            <a:chExt cx="2180274" cy="1540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6FDAA-55D9-5BD2-98B2-CF896AD9304B}"/>
                </a:ext>
              </a:extLst>
            </p:cNvPr>
            <p:cNvSpPr txBox="1"/>
            <p:nvPr/>
          </p:nvSpPr>
          <p:spPr>
            <a:xfrm>
              <a:off x="1224284" y="430312"/>
              <a:ext cx="1924049" cy="154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1"/>
                </a:spcAft>
              </a:pPr>
              <a:r>
                <a:rPr lang="en-US" sz="1001" b="1" dirty="0">
                  <a:solidFill>
                    <a:srgbClr val="54565B"/>
                  </a:solidFill>
                  <a:latin typeface="Century Gothic" panose="020B0502020202020204" pitchFamily="34" charset="0"/>
                </a:rPr>
                <a:t>AFEX</a:t>
              </a:r>
              <a:endParaRPr lang="en-US" sz="1001" dirty="0">
                <a:solidFill>
                  <a:srgbClr val="54565B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CF37E5-A9C4-FF7B-C228-11258A25390D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11" algn="ctr">
                <a:lnSpc>
                  <a:spcPct val="90000"/>
                </a:lnSpc>
                <a:spcBef>
                  <a:spcPts val="1001"/>
                </a:spcBef>
                <a:buSzPct val="100000"/>
              </a:pPr>
              <a:endParaRPr lang="en-ID" sz="1801"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23D39B-3A62-AB0C-F2E6-308EEB6E8B1E}"/>
              </a:ext>
            </a:extLst>
          </p:cNvPr>
          <p:cNvSpPr txBox="1"/>
          <p:nvPr/>
        </p:nvSpPr>
        <p:spPr>
          <a:xfrm>
            <a:off x="2647329" y="1951549"/>
            <a:ext cx="113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latin typeface="Century Gothic"/>
              </a:rPr>
              <a:t>Click on </a:t>
            </a:r>
            <a:r>
              <a:rPr lang="en-US" sz="1400" b="1" dirty="0">
                <a:latin typeface="Century Gothic"/>
              </a:rPr>
              <a:t>New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5BDD-1C4F-6179-0C59-FFD0F4DABEAB}"/>
              </a:ext>
            </a:extLst>
          </p:cNvPr>
          <p:cNvSpPr txBox="1"/>
          <p:nvPr/>
        </p:nvSpPr>
        <p:spPr>
          <a:xfrm>
            <a:off x="8018381" y="1414489"/>
            <a:ext cx="21044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300" dirty="0">
                <a:latin typeface="Century Gothic"/>
              </a:rPr>
              <a:t>Copy and paste</a:t>
            </a:r>
          </a:p>
          <a:p>
            <a:pPr lvl="0" algn="ctr"/>
            <a:r>
              <a:rPr lang="en-US" sz="1300" dirty="0">
                <a:latin typeface="Century Gothic"/>
              </a:rPr>
              <a:t>the Email signature in the "Edit Signature " field and click on save </a:t>
            </a:r>
            <a:r>
              <a:rPr lang="en-US" sz="1300" b="1" dirty="0">
                <a:latin typeface="Century Gothic"/>
              </a:rPr>
              <a:t>(Replace the names, phone numbers, emails and job titles with yours)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86730-8685-CB64-0638-0E840E1E3C0F}"/>
              </a:ext>
            </a:extLst>
          </p:cNvPr>
          <p:cNvSpPr txBox="1"/>
          <p:nvPr/>
        </p:nvSpPr>
        <p:spPr>
          <a:xfrm>
            <a:off x="5337884" y="1520662"/>
            <a:ext cx="1616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latin typeface="Century Gothic"/>
              </a:rPr>
              <a:t>In the Pop window, </a:t>
            </a:r>
            <a:r>
              <a:rPr lang="en-US" sz="1400" b="1" dirty="0">
                <a:latin typeface="Century Gothic"/>
              </a:rPr>
              <a:t>give the new signature a name</a:t>
            </a:r>
            <a:r>
              <a:rPr lang="en-US" sz="1400" dirty="0">
                <a:latin typeface="Century Gothic"/>
              </a:rPr>
              <a:t> and select "OK"</a:t>
            </a:r>
          </a:p>
        </p:txBody>
      </p:sp>
      <p:pic>
        <p:nvPicPr>
          <p:cNvPr id="16" name="Picture 9" descr="Graphical user interface, text, application">
            <a:extLst>
              <a:ext uri="{FF2B5EF4-FFF2-40B4-BE49-F238E27FC236}">
                <a16:creationId xmlns:a16="http://schemas.microsoft.com/office/drawing/2014/main" id="{257B7092-0B4B-ABC9-64CD-003D3E3C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61" y="4066717"/>
            <a:ext cx="2508317" cy="2071193"/>
          </a:xfrm>
          <a:prstGeom prst="rect">
            <a:avLst/>
          </a:prstGeom>
        </p:spPr>
      </p:pic>
      <p:pic>
        <p:nvPicPr>
          <p:cNvPr id="17" name="Picture 606" descr="Graphical user interface, text, application">
            <a:extLst>
              <a:ext uri="{FF2B5EF4-FFF2-40B4-BE49-F238E27FC236}">
                <a16:creationId xmlns:a16="http://schemas.microsoft.com/office/drawing/2014/main" id="{AB12ED4C-457D-8628-21C3-BF8B4D8B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184" y="4071528"/>
            <a:ext cx="3548359" cy="2080472"/>
          </a:xfrm>
          <a:prstGeom prst="rect">
            <a:avLst/>
          </a:prstGeom>
        </p:spPr>
      </p:pic>
      <p:pic>
        <p:nvPicPr>
          <p:cNvPr id="18" name="Picture 38" descr="Graphical user interface, text, application, email">
            <a:extLst>
              <a:ext uri="{FF2B5EF4-FFF2-40B4-BE49-F238E27FC236}">
                <a16:creationId xmlns:a16="http://schemas.microsoft.com/office/drawing/2014/main" id="{93C92B87-58B0-6EAD-F89B-BDCE57EB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365" y="4071243"/>
            <a:ext cx="3636942" cy="207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53E69555-3DE3-0B4B-BE3F-B91175D93199}"/>
              </a:ext>
            </a:extLst>
          </p:cNvPr>
          <p:cNvSpPr/>
          <p:nvPr/>
        </p:nvSpPr>
        <p:spPr>
          <a:xfrm>
            <a:off x="641633" y="920954"/>
            <a:ext cx="2305748" cy="230574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6CDE973-2994-D1D0-4B41-74BE9353A6C5}"/>
              </a:ext>
            </a:extLst>
          </p:cNvPr>
          <p:cNvSpPr/>
          <p:nvPr/>
        </p:nvSpPr>
        <p:spPr>
          <a:xfrm rot="5400000">
            <a:off x="3075149" y="1966194"/>
            <a:ext cx="270402" cy="215269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3ADAB6-35D6-4469-D5F9-35631C9222D2}"/>
              </a:ext>
            </a:extLst>
          </p:cNvPr>
          <p:cNvSpPr/>
          <p:nvPr/>
        </p:nvSpPr>
        <p:spPr>
          <a:xfrm>
            <a:off x="3424341" y="920954"/>
            <a:ext cx="2305748" cy="230574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1C9B94-8A5E-584D-F638-3A91734003C1}"/>
              </a:ext>
            </a:extLst>
          </p:cNvPr>
          <p:cNvSpPr/>
          <p:nvPr/>
        </p:nvSpPr>
        <p:spPr>
          <a:xfrm>
            <a:off x="6319835" y="920954"/>
            <a:ext cx="2305748" cy="230574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32067B-EE93-4CF1-986B-9E1F96CE1B35}"/>
              </a:ext>
            </a:extLst>
          </p:cNvPr>
          <p:cNvSpPr/>
          <p:nvPr/>
        </p:nvSpPr>
        <p:spPr>
          <a:xfrm>
            <a:off x="9277885" y="920954"/>
            <a:ext cx="2305748" cy="230574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10CAE77-B97E-2164-B9A2-61317B39E129}"/>
              </a:ext>
            </a:extLst>
          </p:cNvPr>
          <p:cNvSpPr/>
          <p:nvPr/>
        </p:nvSpPr>
        <p:spPr>
          <a:xfrm rot="5400000">
            <a:off x="5921357" y="1966194"/>
            <a:ext cx="270402" cy="215269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D83C3BD-B14B-DE71-F482-302982747CEF}"/>
              </a:ext>
            </a:extLst>
          </p:cNvPr>
          <p:cNvSpPr/>
          <p:nvPr/>
        </p:nvSpPr>
        <p:spPr>
          <a:xfrm rot="5400000">
            <a:off x="8812352" y="1966195"/>
            <a:ext cx="270402" cy="215269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65AA80-CDCE-9DE2-A85D-D864563CD3A5}"/>
              </a:ext>
            </a:extLst>
          </p:cNvPr>
          <p:cNvSpPr/>
          <p:nvPr/>
        </p:nvSpPr>
        <p:spPr>
          <a:xfrm>
            <a:off x="0" y="3631299"/>
            <a:ext cx="12192000" cy="32267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NG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458C9-5B75-B07D-C16C-58828F490B27}"/>
              </a:ext>
            </a:extLst>
          </p:cNvPr>
          <p:cNvCxnSpPr>
            <a:cxnSpLocks/>
          </p:cNvCxnSpPr>
          <p:nvPr/>
        </p:nvCxnSpPr>
        <p:spPr>
          <a:xfrm>
            <a:off x="620267" y="674141"/>
            <a:ext cx="3309462" cy="0"/>
          </a:xfrm>
          <a:prstGeom prst="line">
            <a:avLst/>
          </a:prstGeom>
          <a:ln cap="rnd">
            <a:solidFill>
              <a:srgbClr val="E126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B8BCAE-AA23-F0D0-FE87-65B9AB8DA4D1}"/>
              </a:ext>
            </a:extLst>
          </p:cNvPr>
          <p:cNvGrpSpPr/>
          <p:nvPr/>
        </p:nvGrpSpPr>
        <p:grpSpPr>
          <a:xfrm>
            <a:off x="1043862" y="386907"/>
            <a:ext cx="2683415" cy="154017"/>
            <a:chOff x="968059" y="430312"/>
            <a:chExt cx="2180274" cy="1540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6FDAA-55D9-5BD2-98B2-CF896AD9304B}"/>
                </a:ext>
              </a:extLst>
            </p:cNvPr>
            <p:cNvSpPr txBox="1"/>
            <p:nvPr/>
          </p:nvSpPr>
          <p:spPr>
            <a:xfrm>
              <a:off x="1224284" y="430312"/>
              <a:ext cx="1924049" cy="154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1"/>
                </a:spcAft>
              </a:pPr>
              <a:r>
                <a:rPr lang="en-US" sz="1001" b="1" dirty="0">
                  <a:solidFill>
                    <a:srgbClr val="54565B"/>
                  </a:solidFill>
                  <a:latin typeface="Century Gothic" panose="020B0502020202020204" pitchFamily="34" charset="0"/>
                </a:rPr>
                <a:t>AFEX</a:t>
              </a:r>
              <a:endParaRPr lang="en-US" sz="1001" dirty="0">
                <a:solidFill>
                  <a:srgbClr val="54565B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CF37E5-A9C4-FF7B-C228-11258A25390D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11" algn="ctr">
                <a:lnSpc>
                  <a:spcPct val="90000"/>
                </a:lnSpc>
                <a:spcBef>
                  <a:spcPts val="1001"/>
                </a:spcBef>
                <a:buSzPct val="100000"/>
              </a:pPr>
              <a:endParaRPr lang="en-ID" sz="1801">
                <a:latin typeface="Century Gothic" panose="020B0502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A385BDD-1C4F-6179-0C59-FFD0F4DABEAB}"/>
              </a:ext>
            </a:extLst>
          </p:cNvPr>
          <p:cNvSpPr txBox="1"/>
          <p:nvPr/>
        </p:nvSpPr>
        <p:spPr>
          <a:xfrm>
            <a:off x="695524" y="1162306"/>
            <a:ext cx="217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Click on the</a:t>
            </a:r>
          </a:p>
          <a:p>
            <a:pPr lvl="0"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dropdown menu in</a:t>
            </a:r>
          </a:p>
          <a:p>
            <a:pPr lvl="0"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the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"New Messages:"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field and select the New signature to which you just created and assigned a</a:t>
            </a:r>
          </a:p>
          <a:p>
            <a:pPr lvl="0"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name (slide #9)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86730-8685-CB64-0638-0E840E1E3C0F}"/>
              </a:ext>
            </a:extLst>
          </p:cNvPr>
          <p:cNvSpPr txBox="1"/>
          <p:nvPr/>
        </p:nvSpPr>
        <p:spPr>
          <a:xfrm>
            <a:off x="3742502" y="1489053"/>
            <a:ext cx="1669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Repeat the process for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Replies/Forwards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: and click on "OK" when 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F5BA7-97CC-3A1B-FC76-C900893F910B}"/>
              </a:ext>
            </a:extLst>
          </p:cNvPr>
          <p:cNvSpPr txBox="1"/>
          <p:nvPr/>
        </p:nvSpPr>
        <p:spPr>
          <a:xfrm>
            <a:off x="6937809" y="1812218"/>
            <a:ext cx="111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Click on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"OK"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12800-4C17-71DD-99B9-7D8FE056A069}"/>
              </a:ext>
            </a:extLst>
          </p:cNvPr>
          <p:cNvSpPr txBox="1"/>
          <p:nvPr/>
        </p:nvSpPr>
        <p:spPr>
          <a:xfrm>
            <a:off x="9759823" y="1704496"/>
            <a:ext cx="1382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Close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 all other pop windows</a:t>
            </a:r>
          </a:p>
        </p:txBody>
      </p:sp>
      <p:pic>
        <p:nvPicPr>
          <p:cNvPr id="2" name="Picture 77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1DF3FFA-FAB5-88B5-47F4-142619EC9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02" y="4332564"/>
            <a:ext cx="6076394" cy="1368042"/>
          </a:xfrm>
          <a:prstGeom prst="rect">
            <a:avLst/>
          </a:prstGeom>
        </p:spPr>
      </p:pic>
      <p:pic>
        <p:nvPicPr>
          <p:cNvPr id="8" name="Picture 2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4CC290-D594-F595-0D21-1C1F4346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870" y="3918508"/>
            <a:ext cx="3615450" cy="214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0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A84DF6-1AE7-FAC9-91E9-6F60F05B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789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0B0AE4-2C3C-994E-185B-11EFCDF80ECD}"/>
              </a:ext>
            </a:extLst>
          </p:cNvPr>
          <p:cNvSpPr/>
          <p:nvPr/>
        </p:nvSpPr>
        <p:spPr>
          <a:xfrm>
            <a:off x="0" y="0"/>
            <a:ext cx="8788400" cy="6858000"/>
          </a:xfrm>
          <a:prstGeom prst="rect">
            <a:avLst/>
          </a:prstGeom>
          <a:gradFill>
            <a:gsLst>
              <a:gs pos="45000">
                <a:schemeClr val="accent1">
                  <a:alpha val="0"/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CAE0ED2C-412E-3C76-6226-EC2F295D4FF7}"/>
              </a:ext>
            </a:extLst>
          </p:cNvPr>
          <p:cNvSpPr/>
          <p:nvPr/>
        </p:nvSpPr>
        <p:spPr>
          <a:xfrm rot="16200000">
            <a:off x="1060450" y="964288"/>
            <a:ext cx="3175000" cy="5295900"/>
          </a:xfrm>
          <a:prstGeom prst="flowChartOffpageConnector">
            <a:avLst/>
          </a:prstGeom>
          <a:gradFill>
            <a:gsLst>
              <a:gs pos="69000">
                <a:srgbClr val="C00000">
                  <a:lumMod val="95000"/>
                </a:srgbClr>
              </a:gs>
              <a:gs pos="0">
                <a:srgbClr val="FF000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C7D4-E7BB-46C0-ACB6-437CD8641D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9848" y="3036644"/>
            <a:ext cx="3830023" cy="1315340"/>
          </a:xfrm>
        </p:spPr>
        <p:txBody>
          <a:bodyPr rIns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For Outlook Mobile App</a:t>
            </a:r>
            <a:endParaRPr lang="en-NG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8D99F-F51D-35C0-B50B-E8E316110312}"/>
              </a:ext>
            </a:extLst>
          </p:cNvPr>
          <p:cNvCxnSpPr>
            <a:cxnSpLocks/>
          </p:cNvCxnSpPr>
          <p:nvPr/>
        </p:nvCxnSpPr>
        <p:spPr>
          <a:xfrm>
            <a:off x="712897" y="4379089"/>
            <a:ext cx="3309462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0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15C174B-3340-8513-2025-F5CC76DE56CB}"/>
              </a:ext>
            </a:extLst>
          </p:cNvPr>
          <p:cNvGrpSpPr/>
          <p:nvPr/>
        </p:nvGrpSpPr>
        <p:grpSpPr>
          <a:xfrm>
            <a:off x="2438749" y="2339173"/>
            <a:ext cx="7344665" cy="251726"/>
            <a:chOff x="2438749" y="2339173"/>
            <a:chExt cx="7344665" cy="25172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39A7CD0E-6D32-29A3-B0EA-3F0064754570}"/>
                </a:ext>
              </a:extLst>
            </p:cNvPr>
            <p:cNvSpPr/>
            <p:nvPr/>
          </p:nvSpPr>
          <p:spPr>
            <a:xfrm rot="5400000">
              <a:off x="9557700" y="2355893"/>
              <a:ext cx="242434" cy="208994"/>
            </a:xfrm>
            <a:prstGeom prst="triangl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CAE1437-FC70-E474-E263-1C57F93E9193}"/>
                </a:ext>
              </a:extLst>
            </p:cNvPr>
            <p:cNvSpPr/>
            <p:nvPr/>
          </p:nvSpPr>
          <p:spPr>
            <a:xfrm rot="5400000">
              <a:off x="7156400" y="2365185"/>
              <a:ext cx="242434" cy="208994"/>
            </a:xfrm>
            <a:prstGeom prst="triangl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654FE07-6812-957F-25AA-46429C390B3B}"/>
                </a:ext>
              </a:extLst>
            </p:cNvPr>
            <p:cNvSpPr/>
            <p:nvPr/>
          </p:nvSpPr>
          <p:spPr>
            <a:xfrm rot="5400000">
              <a:off x="4794773" y="2355893"/>
              <a:ext cx="242434" cy="208994"/>
            </a:xfrm>
            <a:prstGeom prst="triangl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5A28B64-9359-A17A-95EC-66844124DFE4}"/>
                </a:ext>
              </a:extLst>
            </p:cNvPr>
            <p:cNvSpPr/>
            <p:nvPr/>
          </p:nvSpPr>
          <p:spPr>
            <a:xfrm rot="5400000">
              <a:off x="2422029" y="2355893"/>
              <a:ext cx="242434" cy="208994"/>
            </a:xfrm>
            <a:prstGeom prst="triangl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72FDE258-CEDD-9E6B-7105-A012D99ADD33}"/>
              </a:ext>
            </a:extLst>
          </p:cNvPr>
          <p:cNvSpPr/>
          <p:nvPr/>
        </p:nvSpPr>
        <p:spPr>
          <a:xfrm>
            <a:off x="9861000" y="1412544"/>
            <a:ext cx="2114277" cy="21142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E88524-6B9B-7A9A-F4E2-0FC46923B05C}"/>
              </a:ext>
            </a:extLst>
          </p:cNvPr>
          <p:cNvSpPr/>
          <p:nvPr/>
        </p:nvSpPr>
        <p:spPr>
          <a:xfrm>
            <a:off x="7484141" y="1412544"/>
            <a:ext cx="2114277" cy="21142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72BA87-2C94-CE18-972D-AD6A327EDD78}"/>
              </a:ext>
            </a:extLst>
          </p:cNvPr>
          <p:cNvSpPr/>
          <p:nvPr/>
        </p:nvSpPr>
        <p:spPr>
          <a:xfrm>
            <a:off x="5107282" y="1412544"/>
            <a:ext cx="2114277" cy="21142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4B6356-F2DD-206B-8544-AAE7A6543216}"/>
              </a:ext>
            </a:extLst>
          </p:cNvPr>
          <p:cNvSpPr/>
          <p:nvPr/>
        </p:nvSpPr>
        <p:spPr>
          <a:xfrm>
            <a:off x="2730423" y="1412544"/>
            <a:ext cx="2114277" cy="21142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FBAC6D-B6B8-76DB-DEB8-34D7B7FE03D2}"/>
              </a:ext>
            </a:extLst>
          </p:cNvPr>
          <p:cNvSpPr/>
          <p:nvPr/>
        </p:nvSpPr>
        <p:spPr>
          <a:xfrm>
            <a:off x="353567" y="1412544"/>
            <a:ext cx="2114277" cy="21142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67B441-4C5F-2B99-4F59-7EC627F5F33F}"/>
              </a:ext>
            </a:extLst>
          </p:cNvPr>
          <p:cNvGrpSpPr/>
          <p:nvPr/>
        </p:nvGrpSpPr>
        <p:grpSpPr>
          <a:xfrm>
            <a:off x="5010092" y="4125045"/>
            <a:ext cx="4557668" cy="2301155"/>
            <a:chOff x="3113589" y="3255012"/>
            <a:chExt cx="6428262" cy="3245613"/>
          </a:xfrm>
        </p:grpSpPr>
        <p:pic>
          <p:nvPicPr>
            <p:cNvPr id="47" name="Picture 224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365E570-1A87-3B3F-F0C5-25A1E7F95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3589" y="3299836"/>
              <a:ext cx="1477287" cy="3200789"/>
            </a:xfrm>
            <a:prstGeom prst="rect">
              <a:avLst/>
            </a:prstGeom>
          </p:spPr>
        </p:pic>
        <p:pic>
          <p:nvPicPr>
            <p:cNvPr id="48" name="Picture 2321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331415D-5B85-04C1-2C21-25E1A88BD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9412" y="3255012"/>
              <a:ext cx="1477287" cy="3200789"/>
            </a:xfrm>
            <a:prstGeom prst="rect">
              <a:avLst/>
            </a:prstGeom>
          </p:spPr>
        </p:pic>
        <p:pic>
          <p:nvPicPr>
            <p:cNvPr id="49" name="Picture 3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60711645-42CF-3E46-AE46-8A041140B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4564" y="3256499"/>
              <a:ext cx="1477287" cy="3200789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F7D13BA-68EC-F7FB-F464-97AA55EEEE6C}"/>
              </a:ext>
            </a:extLst>
          </p:cNvPr>
          <p:cNvSpPr/>
          <p:nvPr/>
        </p:nvSpPr>
        <p:spPr>
          <a:xfrm>
            <a:off x="-9742" y="4031834"/>
            <a:ext cx="12201742" cy="28333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458C9-5B75-B07D-C16C-58828F490B27}"/>
              </a:ext>
            </a:extLst>
          </p:cNvPr>
          <p:cNvCxnSpPr>
            <a:cxnSpLocks/>
          </p:cNvCxnSpPr>
          <p:nvPr/>
        </p:nvCxnSpPr>
        <p:spPr>
          <a:xfrm>
            <a:off x="620267" y="674141"/>
            <a:ext cx="3309462" cy="0"/>
          </a:xfrm>
          <a:prstGeom prst="line">
            <a:avLst/>
          </a:prstGeom>
          <a:ln cap="rnd">
            <a:solidFill>
              <a:srgbClr val="E126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B8BCAE-AA23-F0D0-FE87-65B9AB8DA4D1}"/>
              </a:ext>
            </a:extLst>
          </p:cNvPr>
          <p:cNvGrpSpPr/>
          <p:nvPr/>
        </p:nvGrpSpPr>
        <p:grpSpPr>
          <a:xfrm>
            <a:off x="1043862" y="386907"/>
            <a:ext cx="2683415" cy="154017"/>
            <a:chOff x="968059" y="430312"/>
            <a:chExt cx="2180274" cy="1540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6FDAA-55D9-5BD2-98B2-CF896AD9304B}"/>
                </a:ext>
              </a:extLst>
            </p:cNvPr>
            <p:cNvSpPr txBox="1"/>
            <p:nvPr/>
          </p:nvSpPr>
          <p:spPr>
            <a:xfrm>
              <a:off x="1224284" y="430312"/>
              <a:ext cx="1924049" cy="154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1"/>
                </a:spcAft>
              </a:pPr>
              <a:r>
                <a:rPr lang="en-US" sz="1001" b="1" dirty="0">
                  <a:solidFill>
                    <a:srgbClr val="54565B"/>
                  </a:solidFill>
                  <a:latin typeface="Century Gothic" panose="020B0502020202020204" pitchFamily="34" charset="0"/>
                </a:rPr>
                <a:t>AFEX</a:t>
              </a:r>
              <a:endParaRPr lang="en-US" sz="1001" dirty="0">
                <a:solidFill>
                  <a:srgbClr val="54565B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CF37E5-A9C4-FF7B-C228-11258A25390D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11" algn="ctr">
                <a:lnSpc>
                  <a:spcPct val="90000"/>
                </a:lnSpc>
                <a:spcBef>
                  <a:spcPts val="1001"/>
                </a:spcBef>
                <a:buSzPct val="100000"/>
              </a:pPr>
              <a:endParaRPr lang="en-ID" sz="1801"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23D39B-3A62-AB0C-F2E6-308EEB6E8B1E}"/>
              </a:ext>
            </a:extLst>
          </p:cNvPr>
          <p:cNvSpPr txBox="1"/>
          <p:nvPr/>
        </p:nvSpPr>
        <p:spPr>
          <a:xfrm>
            <a:off x="675758" y="1992629"/>
            <a:ext cx="139102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Sign in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on the Outlook app on your phone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5BDD-1C4F-6179-0C59-FFD0F4DABEAB}"/>
              </a:ext>
            </a:extLst>
          </p:cNvPr>
          <p:cNvSpPr txBox="1"/>
          <p:nvPr/>
        </p:nvSpPr>
        <p:spPr>
          <a:xfrm>
            <a:off x="2990780" y="1992629"/>
            <a:ext cx="158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Navigate to the app's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settings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(it is usually a gear looking icon)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86730-8685-CB64-0638-0E840E1E3C0F}"/>
              </a:ext>
            </a:extLst>
          </p:cNvPr>
          <p:cNvSpPr txBox="1"/>
          <p:nvPr/>
        </p:nvSpPr>
        <p:spPr>
          <a:xfrm>
            <a:off x="5641992" y="2131379"/>
            <a:ext cx="1117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Select the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signature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option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F5BA7-97CC-3A1B-FC76-C900893F910B}"/>
              </a:ext>
            </a:extLst>
          </p:cNvPr>
          <p:cNvSpPr txBox="1"/>
          <p:nvPr/>
        </p:nvSpPr>
        <p:spPr>
          <a:xfrm>
            <a:off x="7595658" y="1523269"/>
            <a:ext cx="189124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Copy and</a:t>
            </a:r>
          </a:p>
          <a:p>
            <a:pPr lvl="0"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paste the Email signature in the "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Edit Signature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" field and click on save (Replace the names, phone numbers, emails and job titles with yours)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12800-4C17-71DD-99B9-7D8FE056A069}"/>
              </a:ext>
            </a:extLst>
          </p:cNvPr>
          <p:cNvSpPr txBox="1"/>
          <p:nvPr/>
        </p:nvSpPr>
        <p:spPr>
          <a:xfrm>
            <a:off x="10243584" y="2091058"/>
            <a:ext cx="1478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Click on</a:t>
            </a:r>
          </a:p>
          <a:p>
            <a:pPr lvl="0"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"save' or "ok"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when done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6813E12-0A3E-EDF0-B0B8-7826F402A0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1"/>
          <a:stretch/>
        </p:blipFill>
        <p:spPr>
          <a:xfrm>
            <a:off x="3288715" y="3508236"/>
            <a:ext cx="5824073" cy="33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2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E8A58-D22D-45BB-B604-6F5009B46D31}"/>
              </a:ext>
            </a:extLst>
          </p:cNvPr>
          <p:cNvSpPr txBox="1"/>
          <p:nvPr/>
        </p:nvSpPr>
        <p:spPr>
          <a:xfrm>
            <a:off x="1832636" y="1524000"/>
            <a:ext cx="296412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9656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BC25B65-F609-662C-E63D-3701E408ED28}"/>
              </a:ext>
            </a:extLst>
          </p:cNvPr>
          <p:cNvSpPr/>
          <p:nvPr/>
        </p:nvSpPr>
        <p:spPr>
          <a:xfrm rot="5400000">
            <a:off x="-1250578" y="1250576"/>
            <a:ext cx="6858000" cy="4356847"/>
          </a:xfrm>
          <a:prstGeom prst="rect">
            <a:avLst/>
          </a:prstGeom>
          <a:gradFill flip="none" rotWithShape="1">
            <a:gsLst>
              <a:gs pos="69000">
                <a:srgbClr val="C00000">
                  <a:lumMod val="95000"/>
                </a:srgbClr>
              </a:gs>
              <a:gs pos="0">
                <a:srgbClr val="FF0000"/>
              </a:gs>
            </a:gsLst>
            <a:lin ang="12600000" scaled="0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C7D4-E7BB-46C0-ACB6-437CD8641D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159" y="2252536"/>
            <a:ext cx="3560720" cy="1750717"/>
          </a:xfrm>
        </p:spPr>
        <p:txBody>
          <a:bodyPr rIns="0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Authorized Signature Format</a:t>
            </a:r>
            <a:endParaRPr lang="en-NG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03DB9-C424-055A-96B8-35A57FCB98E8}"/>
              </a:ext>
            </a:extLst>
          </p:cNvPr>
          <p:cNvSpPr txBox="1"/>
          <p:nvPr/>
        </p:nvSpPr>
        <p:spPr>
          <a:xfrm>
            <a:off x="690148" y="4085183"/>
            <a:ext cx="3139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/>
                <a:cs typeface="Calibri"/>
              </a:rPr>
              <a:t>Font Style: </a:t>
            </a:r>
            <a:r>
              <a:rPr lang="en-US" dirty="0">
                <a:solidFill>
                  <a:schemeClr val="bg1"/>
                </a:solidFill>
                <a:latin typeface="Century Gothic"/>
                <a:cs typeface="Calibri"/>
              </a:rPr>
              <a:t>Century Gothic</a:t>
            </a:r>
          </a:p>
          <a:p>
            <a:r>
              <a:rPr lang="en-US" b="1" dirty="0">
                <a:solidFill>
                  <a:schemeClr val="bg1"/>
                </a:solidFill>
                <a:latin typeface="Century Gothic"/>
                <a:cs typeface="Calibri"/>
              </a:rPr>
              <a:t>Size: </a:t>
            </a:r>
            <a:r>
              <a:rPr lang="en-US" dirty="0">
                <a:solidFill>
                  <a:schemeClr val="bg1"/>
                </a:solidFill>
                <a:latin typeface="Century Gothic"/>
                <a:cs typeface="Calibri"/>
              </a:rPr>
              <a:t>10pt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BD1C44-53A7-6F08-E345-07F3F9341683}"/>
              </a:ext>
            </a:extLst>
          </p:cNvPr>
          <p:cNvCxnSpPr>
            <a:cxnSpLocks/>
          </p:cNvCxnSpPr>
          <p:nvPr/>
        </p:nvCxnSpPr>
        <p:spPr>
          <a:xfrm>
            <a:off x="620267" y="674141"/>
            <a:ext cx="3309462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813594-9A73-1C6E-6D72-CA1D3EE23A3D}"/>
              </a:ext>
            </a:extLst>
          </p:cNvPr>
          <p:cNvGrpSpPr/>
          <p:nvPr/>
        </p:nvGrpSpPr>
        <p:grpSpPr>
          <a:xfrm>
            <a:off x="1043862" y="386907"/>
            <a:ext cx="2683415" cy="154017"/>
            <a:chOff x="968059" y="430312"/>
            <a:chExt cx="2180274" cy="1540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DF5D5D-E7DC-992A-EBFE-E4D67AA7A855}"/>
                </a:ext>
              </a:extLst>
            </p:cNvPr>
            <p:cNvSpPr txBox="1"/>
            <p:nvPr/>
          </p:nvSpPr>
          <p:spPr>
            <a:xfrm>
              <a:off x="1224284" y="430312"/>
              <a:ext cx="1924049" cy="154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1"/>
                </a:spcAft>
              </a:pPr>
              <a:r>
                <a:rPr lang="en-US" sz="1001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AFEX</a:t>
              </a:r>
              <a:endParaRPr lang="en-US" sz="100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239A26-3A94-12AC-118E-083F498883E9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11" algn="ctr">
                <a:lnSpc>
                  <a:spcPct val="90000"/>
                </a:lnSpc>
                <a:spcBef>
                  <a:spcPts val="1001"/>
                </a:spcBef>
                <a:buSzPct val="100000"/>
              </a:pPr>
              <a:endParaRPr lang="en-ID" sz="1801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72C097-A037-94CE-B62F-4793F9BAB929}"/>
              </a:ext>
            </a:extLst>
          </p:cNvPr>
          <p:cNvGrpSpPr/>
          <p:nvPr/>
        </p:nvGrpSpPr>
        <p:grpSpPr>
          <a:xfrm>
            <a:off x="5298788" y="2454819"/>
            <a:ext cx="5232530" cy="1948360"/>
            <a:chOff x="4216005" y="4216690"/>
            <a:chExt cx="5232530" cy="19483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9EAA55-1C33-C02F-E371-0171951B32C8}"/>
                </a:ext>
              </a:extLst>
            </p:cNvPr>
            <p:cNvSpPr txBox="1"/>
            <p:nvPr/>
          </p:nvSpPr>
          <p:spPr>
            <a:xfrm>
              <a:off x="4216005" y="4216690"/>
              <a:ext cx="5232530" cy="1015663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Regards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r>
                <a:rPr lang="en-US" sz="1000" b="1" dirty="0" err="1">
                  <a:latin typeface="Century Gothic" panose="020B0502020202020204" pitchFamily="34" charset="0"/>
                  <a:ea typeface="Calibri" panose="020F0502020204030204" pitchFamily="34" charset="0"/>
                </a:rPr>
                <a:t>Ciroma</a:t>
              </a:r>
              <a:r>
                <a:rPr lang="en-US" sz="1000" b="1" dirty="0">
                  <a:latin typeface="Century Gothic" panose="020B0502020202020204" pitchFamily="34" charset="0"/>
                  <a:ea typeface="Calibri" panose="020F0502020204030204" pitchFamily="34" charset="0"/>
                </a:rPr>
                <a:t> Chukwuma Adekunle | </a:t>
              </a:r>
              <a:r>
                <a:rPr lang="en-US" sz="1000" dirty="0">
                  <a:latin typeface="Century Gothic" panose="020B0502020202020204" pitchFamily="34" charset="0"/>
                  <a:ea typeface="Calibri" panose="020F0502020204030204" pitchFamily="34" charset="0"/>
                </a:rPr>
                <a:t>Analyst, Clearing and Settlement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P: +234890123456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E:</a:t>
              </a:r>
              <a:r>
                <a:rPr lang="en-US" sz="1000" b="1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 </a:t>
              </a:r>
              <a:r>
                <a:rPr lang="en-US" sz="1000" u="sng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  <a:hlinkClick r:id="rId2"/>
                </a:rPr>
                <a:t>ayoungman@afexnigeria.com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W: </a:t>
              </a:r>
              <a:r>
                <a:rPr lang="en-US" sz="1000" u="sng" dirty="0">
                  <a:solidFill>
                    <a:srgbClr val="000064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  <a:hlinkClick r:id="rId3" tooltip="http://africaexchange.com/"/>
                </a:rPr>
                <a:t>africaexchange.com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5" name="Picture 4" descr="A picture containing text, screenshot, font">
              <a:extLst>
                <a:ext uri="{FF2B5EF4-FFF2-40B4-BE49-F238E27FC236}">
                  <a16:creationId xmlns:a16="http://schemas.microsoft.com/office/drawing/2014/main" id="{013D7068-08BC-CB1E-BC7B-337F800D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539" y="5319268"/>
              <a:ext cx="2991579" cy="84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73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7864B-54FA-6B88-3C34-9BC8A5AD2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44" b="1546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0B0AE4-2C3C-994E-185B-11EFCDF80EC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>
            <a:gsLst>
              <a:gs pos="45000">
                <a:schemeClr val="accent1">
                  <a:alpha val="0"/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CAE0ED2C-412E-3C76-6226-EC2F295D4FF7}"/>
              </a:ext>
            </a:extLst>
          </p:cNvPr>
          <p:cNvSpPr/>
          <p:nvPr/>
        </p:nvSpPr>
        <p:spPr>
          <a:xfrm rot="16200000">
            <a:off x="1060450" y="964288"/>
            <a:ext cx="3175000" cy="5295900"/>
          </a:xfrm>
          <a:prstGeom prst="flowChartOffpageConnector">
            <a:avLst/>
          </a:prstGeom>
          <a:gradFill>
            <a:gsLst>
              <a:gs pos="69000">
                <a:srgbClr val="C00000">
                  <a:lumMod val="95000"/>
                </a:srgbClr>
              </a:gs>
              <a:gs pos="0">
                <a:srgbClr val="FF000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C7D4-E7BB-46C0-ACB6-437CD8641D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9849" y="3036644"/>
            <a:ext cx="3393106" cy="1315340"/>
          </a:xfrm>
        </p:spPr>
        <p:txBody>
          <a:bodyPr rIns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For Outlook Website</a:t>
            </a:r>
            <a:endParaRPr lang="en-NG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8D99F-F51D-35C0-B50B-E8E316110312}"/>
              </a:ext>
            </a:extLst>
          </p:cNvPr>
          <p:cNvCxnSpPr>
            <a:cxnSpLocks/>
          </p:cNvCxnSpPr>
          <p:nvPr/>
        </p:nvCxnSpPr>
        <p:spPr>
          <a:xfrm>
            <a:off x="712897" y="4379089"/>
            <a:ext cx="3309462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6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41ADD042-AFD8-996B-E160-4CF9AA8526C7}"/>
              </a:ext>
            </a:extLst>
          </p:cNvPr>
          <p:cNvSpPr/>
          <p:nvPr/>
        </p:nvSpPr>
        <p:spPr>
          <a:xfrm>
            <a:off x="2691967" y="1183868"/>
            <a:ext cx="1555778" cy="155577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9AAC2E-6A45-4698-4D3C-42D7AB1219D0}"/>
              </a:ext>
            </a:extLst>
          </p:cNvPr>
          <p:cNvSpPr/>
          <p:nvPr/>
        </p:nvSpPr>
        <p:spPr>
          <a:xfrm>
            <a:off x="775646" y="1224399"/>
            <a:ext cx="1555778" cy="155577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0D701AF-71F0-81FD-BBC9-9B4200555D62}"/>
              </a:ext>
            </a:extLst>
          </p:cNvPr>
          <p:cNvSpPr/>
          <p:nvPr/>
        </p:nvSpPr>
        <p:spPr>
          <a:xfrm rot="5400000">
            <a:off x="2418522" y="1923645"/>
            <a:ext cx="182451" cy="15728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817173-7C9F-7AB6-F750-279BDC9C375E}"/>
              </a:ext>
            </a:extLst>
          </p:cNvPr>
          <p:cNvSpPr/>
          <p:nvPr/>
        </p:nvSpPr>
        <p:spPr>
          <a:xfrm rot="16200000">
            <a:off x="5184293" y="-149712"/>
            <a:ext cx="1823420" cy="121920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458C9-5B75-B07D-C16C-58828F490B27}"/>
              </a:ext>
            </a:extLst>
          </p:cNvPr>
          <p:cNvCxnSpPr>
            <a:cxnSpLocks/>
          </p:cNvCxnSpPr>
          <p:nvPr/>
        </p:nvCxnSpPr>
        <p:spPr>
          <a:xfrm>
            <a:off x="620267" y="674141"/>
            <a:ext cx="3309462" cy="0"/>
          </a:xfrm>
          <a:prstGeom prst="line">
            <a:avLst/>
          </a:prstGeom>
          <a:ln cap="rnd">
            <a:solidFill>
              <a:srgbClr val="E126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B8BCAE-AA23-F0D0-FE87-65B9AB8DA4D1}"/>
              </a:ext>
            </a:extLst>
          </p:cNvPr>
          <p:cNvGrpSpPr/>
          <p:nvPr/>
        </p:nvGrpSpPr>
        <p:grpSpPr>
          <a:xfrm>
            <a:off x="1043862" y="386907"/>
            <a:ext cx="2683415" cy="154017"/>
            <a:chOff x="968059" y="430312"/>
            <a:chExt cx="2180274" cy="1540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6FDAA-55D9-5BD2-98B2-CF896AD9304B}"/>
                </a:ext>
              </a:extLst>
            </p:cNvPr>
            <p:cNvSpPr txBox="1"/>
            <p:nvPr/>
          </p:nvSpPr>
          <p:spPr>
            <a:xfrm>
              <a:off x="1224284" y="430312"/>
              <a:ext cx="1924049" cy="154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1"/>
                </a:spcAft>
              </a:pPr>
              <a:r>
                <a:rPr lang="en-US" sz="1001" b="1" dirty="0">
                  <a:solidFill>
                    <a:srgbClr val="54565B"/>
                  </a:solidFill>
                  <a:latin typeface="Century Gothic" panose="020B0502020202020204" pitchFamily="34" charset="0"/>
                </a:rPr>
                <a:t>AFEX</a:t>
              </a:r>
              <a:endParaRPr lang="en-US" sz="1001" dirty="0">
                <a:solidFill>
                  <a:srgbClr val="54565B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CF37E5-A9C4-FF7B-C228-11258A25390D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11" algn="ctr">
                <a:lnSpc>
                  <a:spcPct val="90000"/>
                </a:lnSpc>
                <a:spcBef>
                  <a:spcPts val="1001"/>
                </a:spcBef>
                <a:buSzPct val="100000"/>
              </a:pPr>
              <a:endParaRPr lang="en-ID" sz="1801"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4A4A87-2292-CDEA-7D76-612BE120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26" y="3038582"/>
            <a:ext cx="1943822" cy="2780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4CD419-07C5-15DB-7607-B4B5EA1B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468" y="3038582"/>
            <a:ext cx="2207498" cy="2777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35B5C-AD91-51FA-B3CF-2CD739B3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136" y="1630428"/>
            <a:ext cx="6324183" cy="568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3D39B-3A62-AB0C-F2E6-308EEB6E8B1E}"/>
              </a:ext>
            </a:extLst>
          </p:cNvPr>
          <p:cNvSpPr txBox="1"/>
          <p:nvPr/>
        </p:nvSpPr>
        <p:spPr>
          <a:xfrm>
            <a:off x="926189" y="1616492"/>
            <a:ext cx="12062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Sign in </a:t>
            </a:r>
            <a:r>
              <a:rPr lang="en-US" sz="14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to the Outlook on the web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5BDD-1C4F-6179-0C59-FFD0F4DABEAB}"/>
              </a:ext>
            </a:extLst>
          </p:cNvPr>
          <p:cNvSpPr txBox="1"/>
          <p:nvPr/>
        </p:nvSpPr>
        <p:spPr>
          <a:xfrm>
            <a:off x="3009946" y="1706158"/>
            <a:ext cx="100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Go to</a:t>
            </a:r>
          </a:p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Setting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0B47C5-FB89-9726-54B4-AB6128F93359}"/>
              </a:ext>
            </a:extLst>
          </p:cNvPr>
          <p:cNvSpPr/>
          <p:nvPr/>
        </p:nvSpPr>
        <p:spPr>
          <a:xfrm>
            <a:off x="781663" y="3130383"/>
            <a:ext cx="1555778" cy="155577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86730-8685-CB64-0638-0E840E1E3C0F}"/>
              </a:ext>
            </a:extLst>
          </p:cNvPr>
          <p:cNvSpPr txBox="1"/>
          <p:nvPr/>
        </p:nvSpPr>
        <p:spPr>
          <a:xfrm>
            <a:off x="979877" y="3578553"/>
            <a:ext cx="1198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Click </a:t>
            </a:r>
            <a:r>
              <a:rPr lang="en-US" sz="1400" b="1" baseline="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View all Outlook settings</a:t>
            </a:r>
            <a:endParaRPr lang="en-US" sz="1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E5F768-F6B2-52ED-6F01-35D51F142141}"/>
              </a:ext>
            </a:extLst>
          </p:cNvPr>
          <p:cNvSpPr/>
          <p:nvPr/>
        </p:nvSpPr>
        <p:spPr>
          <a:xfrm>
            <a:off x="2691967" y="3130383"/>
            <a:ext cx="1555778" cy="155577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F5BA7-97CC-3A1B-FC76-C900893F910B}"/>
              </a:ext>
            </a:extLst>
          </p:cNvPr>
          <p:cNvSpPr txBox="1"/>
          <p:nvPr/>
        </p:nvSpPr>
        <p:spPr>
          <a:xfrm>
            <a:off x="3012247" y="3631023"/>
            <a:ext cx="966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Select</a:t>
            </a:r>
          </a:p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Mail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E28D9E-4D25-7AE2-1BEA-76A6ECEAE26B}"/>
              </a:ext>
            </a:extLst>
          </p:cNvPr>
          <p:cNvSpPr/>
          <p:nvPr/>
        </p:nvSpPr>
        <p:spPr>
          <a:xfrm>
            <a:off x="4640246" y="3130383"/>
            <a:ext cx="1555778" cy="155577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12800-4C17-71DD-99B9-7D8FE056A069}"/>
              </a:ext>
            </a:extLst>
          </p:cNvPr>
          <p:cNvSpPr txBox="1"/>
          <p:nvPr/>
        </p:nvSpPr>
        <p:spPr>
          <a:xfrm>
            <a:off x="4858475" y="3534141"/>
            <a:ext cx="1198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Click</a:t>
            </a:r>
          </a:p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Compose and reply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436EA28D-8625-8755-934A-260BF9FF65C1}"/>
              </a:ext>
            </a:extLst>
          </p:cNvPr>
          <p:cNvSpPr/>
          <p:nvPr/>
        </p:nvSpPr>
        <p:spPr>
          <a:xfrm rot="5400000">
            <a:off x="4334843" y="1883114"/>
            <a:ext cx="182451" cy="15728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5B2A10F-C5F7-F46F-424E-682C5A42904E}"/>
              </a:ext>
            </a:extLst>
          </p:cNvPr>
          <p:cNvSpPr/>
          <p:nvPr/>
        </p:nvSpPr>
        <p:spPr>
          <a:xfrm rot="5400000">
            <a:off x="2424539" y="3829629"/>
            <a:ext cx="182451" cy="15728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CA9E588-6693-3361-3DB5-EDEBFB77EEC2}"/>
              </a:ext>
            </a:extLst>
          </p:cNvPr>
          <p:cNvSpPr/>
          <p:nvPr/>
        </p:nvSpPr>
        <p:spPr>
          <a:xfrm rot="5400000">
            <a:off x="4334843" y="3829629"/>
            <a:ext cx="182451" cy="15728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4C2DA0D-8F45-F39E-5786-F18710322BFB}"/>
              </a:ext>
            </a:extLst>
          </p:cNvPr>
          <p:cNvSpPr/>
          <p:nvPr/>
        </p:nvSpPr>
        <p:spPr>
          <a:xfrm rot="5400000">
            <a:off x="6283122" y="3829629"/>
            <a:ext cx="182451" cy="15728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46" name="Graphic 45" descr="Right pointing backhand index with solid fill">
            <a:extLst>
              <a:ext uri="{FF2B5EF4-FFF2-40B4-BE49-F238E27FC236}">
                <a16:creationId xmlns:a16="http://schemas.microsoft.com/office/drawing/2014/main" id="{5F38EC7C-74FA-76E9-4DFD-E73D55FCD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722848" y="2030007"/>
            <a:ext cx="459206" cy="4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9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817173-7C9F-7AB6-F750-279BDC9C375E}"/>
              </a:ext>
            </a:extLst>
          </p:cNvPr>
          <p:cNvSpPr/>
          <p:nvPr/>
        </p:nvSpPr>
        <p:spPr>
          <a:xfrm rot="16200000">
            <a:off x="4651791" y="-682214"/>
            <a:ext cx="2888430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5EF569-06A5-6D9E-E48B-C61AED6ED0B0}"/>
              </a:ext>
            </a:extLst>
          </p:cNvPr>
          <p:cNvSpPr/>
          <p:nvPr/>
        </p:nvSpPr>
        <p:spPr>
          <a:xfrm rot="16200000">
            <a:off x="538126" y="3431444"/>
            <a:ext cx="2925339" cy="40015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B400F0-1F3A-4EBF-BD17-92C12A0E733A}"/>
              </a:ext>
            </a:extLst>
          </p:cNvPr>
          <p:cNvGrpSpPr/>
          <p:nvPr/>
        </p:nvGrpSpPr>
        <p:grpSpPr>
          <a:xfrm>
            <a:off x="1899976" y="878930"/>
            <a:ext cx="8392047" cy="2767986"/>
            <a:chOff x="1541442" y="1032743"/>
            <a:chExt cx="8392047" cy="2767986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860AD7D-8C5E-4793-C930-5F0F15589275}"/>
                </a:ext>
              </a:extLst>
            </p:cNvPr>
            <p:cNvSpPr/>
            <p:nvPr/>
          </p:nvSpPr>
          <p:spPr>
            <a:xfrm rot="5400000">
              <a:off x="7469754" y="2324565"/>
              <a:ext cx="213838" cy="184343"/>
            </a:xfrm>
            <a:prstGeom prst="triangl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A0D701AF-71F0-81FD-BBC9-9B4200555D62}"/>
                </a:ext>
              </a:extLst>
            </p:cNvPr>
            <p:cNvSpPr/>
            <p:nvPr/>
          </p:nvSpPr>
          <p:spPr>
            <a:xfrm rot="5400000">
              <a:off x="3844269" y="2314026"/>
              <a:ext cx="238288" cy="205421"/>
            </a:xfrm>
            <a:prstGeom prst="triangl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BD60D5-AA13-AD8A-5219-0EDAB9A34365}"/>
                </a:ext>
              </a:extLst>
            </p:cNvPr>
            <p:cNvGrpSpPr/>
            <p:nvPr/>
          </p:nvGrpSpPr>
          <p:grpSpPr>
            <a:xfrm>
              <a:off x="1541442" y="1400781"/>
              <a:ext cx="2031911" cy="2031911"/>
              <a:chOff x="2219173" y="1358470"/>
              <a:chExt cx="1823421" cy="182342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39AAC2E-6A45-4698-4D3C-42D7AB1219D0}"/>
                  </a:ext>
                </a:extLst>
              </p:cNvPr>
              <p:cNvSpPr/>
              <p:nvPr/>
            </p:nvSpPr>
            <p:spPr>
              <a:xfrm>
                <a:off x="2219173" y="1358470"/>
                <a:ext cx="1823421" cy="182342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23D39B-3A62-AB0C-F2E6-308EEB6E8B1E}"/>
                  </a:ext>
                </a:extLst>
              </p:cNvPr>
              <p:cNvSpPr txBox="1"/>
              <p:nvPr/>
            </p:nvSpPr>
            <p:spPr>
              <a:xfrm>
                <a:off x="2425256" y="1913618"/>
                <a:ext cx="1411252" cy="713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sz="1400" baseline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Click on </a:t>
                </a:r>
                <a:r>
                  <a:rPr lang="en-US" sz="1400" b="1" baseline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‘New Signature’ </a:t>
                </a:r>
                <a:r>
                  <a:rPr lang="en-US" sz="1400" baseline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and give it a name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6738FC-8A12-1B0D-91D2-0FEADD023450}"/>
                </a:ext>
              </a:extLst>
            </p:cNvPr>
            <p:cNvGrpSpPr/>
            <p:nvPr/>
          </p:nvGrpSpPr>
          <p:grpSpPr>
            <a:xfrm>
              <a:off x="4353472" y="1032743"/>
              <a:ext cx="2767986" cy="2767986"/>
              <a:chOff x="4738496" y="945031"/>
              <a:chExt cx="2483969" cy="2483969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11DADAC-37CE-02EC-CABC-9EAF9668F2DD}"/>
                  </a:ext>
                </a:extLst>
              </p:cNvPr>
              <p:cNvSpPr/>
              <p:nvPr/>
            </p:nvSpPr>
            <p:spPr>
              <a:xfrm>
                <a:off x="4738496" y="945031"/>
                <a:ext cx="2483969" cy="24839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065213-02E6-311D-0CD2-E15F5AC45BA9}"/>
                  </a:ext>
                </a:extLst>
              </p:cNvPr>
              <p:cNvSpPr txBox="1"/>
              <p:nvPr/>
            </p:nvSpPr>
            <p:spPr>
              <a:xfrm>
                <a:off x="5032886" y="1454100"/>
                <a:ext cx="1959436" cy="1523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rmAutofit lnSpcReduction="10000"/>
              </a:bodyPr>
              <a:lstStyle/>
              <a:p>
                <a:pPr algn="ctr"/>
                <a:r>
                  <a:rPr lang="en-US" sz="1400" baseline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Under </a:t>
                </a:r>
                <a:r>
                  <a:rPr lang="en-US" sz="1400" b="1" baseline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Email signature</a:t>
                </a:r>
                <a:r>
                  <a:rPr lang="en-US" sz="1400" baseline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, copy and paste the Email Signature template in the box </a:t>
                </a:r>
                <a:r>
                  <a:rPr lang="en-US" sz="1400" i="1" baseline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(Replace the names phone numbers, emails and job titles with yours)</a:t>
                </a:r>
                <a:endParaRPr lang="en-US" sz="1400" i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5FA2FCC-2A6A-F100-6545-7328DBF6726E}"/>
                </a:ext>
              </a:extLst>
            </p:cNvPr>
            <p:cNvGrpSpPr/>
            <p:nvPr/>
          </p:nvGrpSpPr>
          <p:grpSpPr>
            <a:xfrm>
              <a:off x="7901578" y="1400781"/>
              <a:ext cx="2031911" cy="2031911"/>
              <a:chOff x="7441466" y="1167998"/>
              <a:chExt cx="1823421" cy="182342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79585F-4DE8-2A0D-6A4D-D38D59624C21}"/>
                  </a:ext>
                </a:extLst>
              </p:cNvPr>
              <p:cNvSpPr/>
              <p:nvPr/>
            </p:nvSpPr>
            <p:spPr>
              <a:xfrm>
                <a:off x="7441466" y="1167998"/>
                <a:ext cx="1823421" cy="182342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91E60C-63EA-8389-AB9F-5D2BB49321A7}"/>
                  </a:ext>
                </a:extLst>
              </p:cNvPr>
              <p:cNvSpPr txBox="1"/>
              <p:nvPr/>
            </p:nvSpPr>
            <p:spPr>
              <a:xfrm>
                <a:off x="7647549" y="1811100"/>
                <a:ext cx="1411252" cy="625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rmAutofit lnSpcReduction="10000"/>
              </a:bodyPr>
              <a:lstStyle/>
              <a:p>
                <a:pPr algn="ctr"/>
                <a:r>
                  <a:rPr lang="en-US" sz="1400" baseline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Select,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sz="1400" b="1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Save 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when you are done.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F33AB1-DE91-AEDC-77DC-1ED7CEF70289}"/>
              </a:ext>
            </a:extLst>
          </p:cNvPr>
          <p:cNvGrpSpPr/>
          <p:nvPr/>
        </p:nvGrpSpPr>
        <p:grpSpPr>
          <a:xfrm>
            <a:off x="4212938" y="4321463"/>
            <a:ext cx="5232530" cy="1948360"/>
            <a:chOff x="4216005" y="4216690"/>
            <a:chExt cx="5232530" cy="194836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81473-50E2-AA4B-F488-4FE60CDE6CA6}"/>
                </a:ext>
              </a:extLst>
            </p:cNvPr>
            <p:cNvSpPr txBox="1"/>
            <p:nvPr/>
          </p:nvSpPr>
          <p:spPr>
            <a:xfrm>
              <a:off x="4216005" y="4216690"/>
              <a:ext cx="5232530" cy="1015663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Regards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r>
                <a:rPr lang="en-US" sz="1000" b="1" dirty="0" err="1">
                  <a:latin typeface="Century Gothic" panose="020B0502020202020204" pitchFamily="34" charset="0"/>
                  <a:ea typeface="Calibri" panose="020F0502020204030204" pitchFamily="34" charset="0"/>
                </a:rPr>
                <a:t>Ciroma</a:t>
              </a:r>
              <a:r>
                <a:rPr lang="en-US" sz="1000" b="1" dirty="0">
                  <a:latin typeface="Century Gothic" panose="020B0502020202020204" pitchFamily="34" charset="0"/>
                  <a:ea typeface="Calibri" panose="020F0502020204030204" pitchFamily="34" charset="0"/>
                </a:rPr>
                <a:t> Chukwuma Adekunle | </a:t>
              </a:r>
              <a:r>
                <a:rPr lang="en-US" sz="1000" dirty="0">
                  <a:latin typeface="Century Gothic" panose="020B0502020202020204" pitchFamily="34" charset="0"/>
                  <a:ea typeface="Calibri" panose="020F0502020204030204" pitchFamily="34" charset="0"/>
                </a:rPr>
                <a:t>Analyst, Clearing and Settlement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P: +234890123456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E:</a:t>
              </a:r>
              <a:r>
                <a:rPr lang="en-US" sz="1000" b="1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 </a:t>
              </a:r>
              <a:r>
                <a:rPr lang="en-US" sz="1000" u="sng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  <a:hlinkClick r:id="rId2"/>
                </a:rPr>
                <a:t>ayoungman@afexnigeria.com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</a:rPr>
                <a:t>W: </a:t>
              </a:r>
              <a:r>
                <a:rPr lang="en-US" sz="1000" u="sng" dirty="0">
                  <a:solidFill>
                    <a:srgbClr val="000064"/>
                  </a:solidFill>
                  <a:effectLst/>
                  <a:latin typeface="Century Gothic" panose="020B0502020202020204" pitchFamily="34" charset="0"/>
                  <a:ea typeface="Calibri" panose="020F0502020204030204" pitchFamily="34" charset="0"/>
                  <a:hlinkClick r:id="rId3" tooltip="http://africaexchange.com/"/>
                </a:rPr>
                <a:t>africaexchange.com</a:t>
              </a:r>
              <a:endParaRPr lang="en-US" sz="1000" dirty="0">
                <a:effectLst/>
                <a:latin typeface="Century Gothic" panose="020B050202020202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25" name="Picture 24" descr="A picture containing text, screenshot, font">
              <a:extLst>
                <a:ext uri="{FF2B5EF4-FFF2-40B4-BE49-F238E27FC236}">
                  <a16:creationId xmlns:a16="http://schemas.microsoft.com/office/drawing/2014/main" id="{2C7E2E5B-E95D-0684-2EB2-533CEF1E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539" y="5319268"/>
              <a:ext cx="2991579" cy="84578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A05A7E-D30E-6372-F6AC-EAE25A0C7C5E}"/>
              </a:ext>
            </a:extLst>
          </p:cNvPr>
          <p:cNvGrpSpPr/>
          <p:nvPr/>
        </p:nvGrpSpPr>
        <p:grpSpPr>
          <a:xfrm>
            <a:off x="1805645" y="4383020"/>
            <a:ext cx="1678819" cy="954107"/>
            <a:chOff x="1805645" y="4383020"/>
            <a:chExt cx="1678819" cy="95410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8FDCCA-C816-A714-CEEC-9F6CCAD382E2}"/>
                </a:ext>
              </a:extLst>
            </p:cNvPr>
            <p:cNvSpPr txBox="1">
              <a:spLocks/>
            </p:cNvSpPr>
            <p:nvPr/>
          </p:nvSpPr>
          <p:spPr>
            <a:xfrm>
              <a:off x="1805645" y="4383020"/>
              <a:ext cx="1375303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baseline="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Copy This</a:t>
              </a:r>
              <a:endParaRPr lang="en-US" sz="2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38C70E-38B2-4EA5-3846-7053F5A22591}"/>
                </a:ext>
              </a:extLst>
            </p:cNvPr>
            <p:cNvSpPr>
              <a:spLocks/>
            </p:cNvSpPr>
            <p:nvPr/>
          </p:nvSpPr>
          <p:spPr>
            <a:xfrm rot="5400000">
              <a:off x="3285374" y="4600371"/>
              <a:ext cx="213838" cy="184343"/>
            </a:xfrm>
            <a:prstGeom prst="triangl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 dirty="0"/>
            </a:p>
          </p:txBody>
        </p:sp>
      </p:grpSp>
    </p:spTree>
    <p:extLst>
      <p:ext uri="{BB962C8B-B14F-4D97-AF65-F5344CB8AC3E}">
        <p14:creationId xmlns:p14="http://schemas.microsoft.com/office/powerpoint/2010/main" val="174650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CB7F402D-8E1E-2209-A727-A034377F10D7}"/>
              </a:ext>
            </a:extLst>
          </p:cNvPr>
          <p:cNvSpPr/>
          <p:nvPr/>
        </p:nvSpPr>
        <p:spPr>
          <a:xfrm>
            <a:off x="9431884" y="1232587"/>
            <a:ext cx="1813050" cy="18130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4D39E6-B6F5-4017-D2F4-C40FEA6A27EE}"/>
              </a:ext>
            </a:extLst>
          </p:cNvPr>
          <p:cNvSpPr/>
          <p:nvPr/>
        </p:nvSpPr>
        <p:spPr>
          <a:xfrm>
            <a:off x="7274843" y="1232587"/>
            <a:ext cx="1813050" cy="18130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49EEE45-649E-9C0B-6236-D1D697991D06}"/>
              </a:ext>
            </a:extLst>
          </p:cNvPr>
          <p:cNvSpPr/>
          <p:nvPr/>
        </p:nvSpPr>
        <p:spPr>
          <a:xfrm rot="5400000">
            <a:off x="9129600" y="2047465"/>
            <a:ext cx="212623" cy="18329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7B27C5-0334-621A-00A8-000F93BA8F34}"/>
              </a:ext>
            </a:extLst>
          </p:cNvPr>
          <p:cNvSpPr/>
          <p:nvPr/>
        </p:nvSpPr>
        <p:spPr>
          <a:xfrm>
            <a:off x="5123595" y="1232587"/>
            <a:ext cx="1813050" cy="18130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011ACAE-43B6-FF45-3D8E-87F6C962E54D}"/>
              </a:ext>
            </a:extLst>
          </p:cNvPr>
          <p:cNvSpPr/>
          <p:nvPr/>
        </p:nvSpPr>
        <p:spPr>
          <a:xfrm rot="5400000">
            <a:off x="6978352" y="2047465"/>
            <a:ext cx="212623" cy="18329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FECB1E7-AFCD-3351-2DD2-F9F1C0384A0C}"/>
              </a:ext>
            </a:extLst>
          </p:cNvPr>
          <p:cNvSpPr/>
          <p:nvPr/>
        </p:nvSpPr>
        <p:spPr>
          <a:xfrm>
            <a:off x="2969933" y="1232587"/>
            <a:ext cx="1813050" cy="18130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33A11FC-518F-E7A2-C497-DEB33DC5BBB7}"/>
              </a:ext>
            </a:extLst>
          </p:cNvPr>
          <p:cNvSpPr/>
          <p:nvPr/>
        </p:nvSpPr>
        <p:spPr>
          <a:xfrm rot="5400000">
            <a:off x="4824690" y="2047465"/>
            <a:ext cx="212623" cy="18329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32EFD2-0C15-4978-E9DA-135884319AB7}"/>
              </a:ext>
            </a:extLst>
          </p:cNvPr>
          <p:cNvSpPr/>
          <p:nvPr/>
        </p:nvSpPr>
        <p:spPr>
          <a:xfrm>
            <a:off x="816271" y="1232587"/>
            <a:ext cx="1813050" cy="18130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95BC0B5-D0DB-0A8A-2102-99D09512FA84}"/>
              </a:ext>
            </a:extLst>
          </p:cNvPr>
          <p:cNvSpPr/>
          <p:nvPr/>
        </p:nvSpPr>
        <p:spPr>
          <a:xfrm rot="5400000">
            <a:off x="2671028" y="2047465"/>
            <a:ext cx="212623" cy="183295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C2A88D-8985-ADC7-0C9E-DBA819B9EAE9}"/>
              </a:ext>
            </a:extLst>
          </p:cNvPr>
          <p:cNvSpPr/>
          <p:nvPr/>
        </p:nvSpPr>
        <p:spPr>
          <a:xfrm>
            <a:off x="0" y="3643288"/>
            <a:ext cx="12192000" cy="32147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458C9-5B75-B07D-C16C-58828F490B27}"/>
              </a:ext>
            </a:extLst>
          </p:cNvPr>
          <p:cNvCxnSpPr>
            <a:cxnSpLocks/>
          </p:cNvCxnSpPr>
          <p:nvPr/>
        </p:nvCxnSpPr>
        <p:spPr>
          <a:xfrm>
            <a:off x="620267" y="674141"/>
            <a:ext cx="3309462" cy="0"/>
          </a:xfrm>
          <a:prstGeom prst="line">
            <a:avLst/>
          </a:prstGeom>
          <a:ln cap="rnd">
            <a:solidFill>
              <a:srgbClr val="E126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B8BCAE-AA23-F0D0-FE87-65B9AB8DA4D1}"/>
              </a:ext>
            </a:extLst>
          </p:cNvPr>
          <p:cNvGrpSpPr/>
          <p:nvPr/>
        </p:nvGrpSpPr>
        <p:grpSpPr>
          <a:xfrm>
            <a:off x="1043862" y="386907"/>
            <a:ext cx="2683415" cy="154017"/>
            <a:chOff x="968059" y="430312"/>
            <a:chExt cx="2180274" cy="1540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6FDAA-55D9-5BD2-98B2-CF896AD9304B}"/>
                </a:ext>
              </a:extLst>
            </p:cNvPr>
            <p:cNvSpPr txBox="1"/>
            <p:nvPr/>
          </p:nvSpPr>
          <p:spPr>
            <a:xfrm>
              <a:off x="1224284" y="430312"/>
              <a:ext cx="1924049" cy="154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1"/>
                </a:spcAft>
              </a:pPr>
              <a:r>
                <a:rPr lang="en-US" sz="1001" b="1" dirty="0">
                  <a:solidFill>
                    <a:srgbClr val="54565B"/>
                  </a:solidFill>
                  <a:latin typeface="Century Gothic" panose="020B0502020202020204" pitchFamily="34" charset="0"/>
                </a:rPr>
                <a:t>AFEX</a:t>
              </a:r>
              <a:endParaRPr lang="en-US" sz="1001" dirty="0">
                <a:solidFill>
                  <a:srgbClr val="54565B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CF37E5-A9C4-FF7B-C228-11258A25390D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rgbClr val="E12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11" algn="ctr">
                <a:lnSpc>
                  <a:spcPct val="90000"/>
                </a:lnSpc>
                <a:spcBef>
                  <a:spcPts val="1001"/>
                </a:spcBef>
                <a:buSzPct val="100000"/>
              </a:pPr>
              <a:endParaRPr lang="en-ID" sz="1801"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23D39B-3A62-AB0C-F2E6-308EEB6E8B1E}"/>
              </a:ext>
            </a:extLst>
          </p:cNvPr>
          <p:cNvSpPr txBox="1"/>
          <p:nvPr/>
        </p:nvSpPr>
        <p:spPr>
          <a:xfrm>
            <a:off x="1119194" y="1769780"/>
            <a:ext cx="1235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Highlight</a:t>
            </a:r>
            <a:r>
              <a:rPr lang="en-US" sz="1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the email address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5BDD-1C4F-6179-0C59-FFD0F4DABEAB}"/>
              </a:ext>
            </a:extLst>
          </p:cNvPr>
          <p:cNvSpPr txBox="1"/>
          <p:nvPr/>
        </p:nvSpPr>
        <p:spPr>
          <a:xfrm>
            <a:off x="3459466" y="1769780"/>
            <a:ext cx="8710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Click the </a:t>
            </a:r>
            <a:r>
              <a:rPr lang="en-US" sz="14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link icon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86730-8685-CB64-0638-0E840E1E3C0F}"/>
              </a:ext>
            </a:extLst>
          </p:cNvPr>
          <p:cNvSpPr txBox="1"/>
          <p:nvPr/>
        </p:nvSpPr>
        <p:spPr>
          <a:xfrm>
            <a:off x="5389748" y="1554337"/>
            <a:ext cx="13828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latin typeface="Century Gothic"/>
              </a:rPr>
              <a:t>Under Web Address (URL), </a:t>
            </a:r>
            <a:r>
              <a:rPr lang="en-US" sz="1400" b="1" dirty="0">
                <a:latin typeface="Century Gothic"/>
              </a:rPr>
              <a:t>input your AFEX mail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F5BA7-97CC-3A1B-FC76-C900893F910B}"/>
              </a:ext>
            </a:extLst>
          </p:cNvPr>
          <p:cNvSpPr txBox="1"/>
          <p:nvPr/>
        </p:nvSpPr>
        <p:spPr>
          <a:xfrm>
            <a:off x="7410880" y="1392754"/>
            <a:ext cx="1550967" cy="149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300" dirty="0">
                <a:latin typeface="Century Gothic"/>
              </a:rPr>
              <a:t>Repeat the process for website and </a:t>
            </a:r>
            <a:r>
              <a:rPr lang="en-US" sz="1300" b="1" dirty="0">
                <a:latin typeface="Century Gothic"/>
              </a:rPr>
              <a:t>use the company website </a:t>
            </a:r>
            <a:r>
              <a:rPr lang="en-US" sz="1300" dirty="0">
                <a:latin typeface="Century Gothic"/>
              </a:rPr>
              <a:t>(africaexchange.com)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12800-4C17-71DD-99B9-7D8FE056A069}"/>
              </a:ext>
            </a:extLst>
          </p:cNvPr>
          <p:cNvSpPr txBox="1"/>
          <p:nvPr/>
        </p:nvSpPr>
        <p:spPr>
          <a:xfrm>
            <a:off x="9685151" y="1769780"/>
            <a:ext cx="1382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Click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Compose and reply</a:t>
            </a:r>
          </a:p>
        </p:txBody>
      </p:sp>
      <p:pic>
        <p:nvPicPr>
          <p:cNvPr id="17" name="Picture 985" descr="Graphical user interface, text, application, email">
            <a:extLst>
              <a:ext uri="{FF2B5EF4-FFF2-40B4-BE49-F238E27FC236}">
                <a16:creationId xmlns:a16="http://schemas.microsoft.com/office/drawing/2014/main" id="{1F1DD98F-0CBA-24A0-8C85-844C677F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225" y="4222596"/>
            <a:ext cx="4108641" cy="1919271"/>
          </a:xfrm>
          <a:prstGeom prst="rect">
            <a:avLst/>
          </a:prstGeom>
        </p:spPr>
      </p:pic>
      <p:pic>
        <p:nvPicPr>
          <p:cNvPr id="18" name="Picture 7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6A0CF1-F581-6485-436C-9CFB3B700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35" y="4226089"/>
            <a:ext cx="5632878" cy="1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A84DF6-1AE7-FAC9-91E9-6F60F05BC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207" b="1374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0B0AE4-2C3C-994E-185B-11EFCDF80ECD}"/>
              </a:ext>
            </a:extLst>
          </p:cNvPr>
          <p:cNvSpPr/>
          <p:nvPr/>
        </p:nvSpPr>
        <p:spPr>
          <a:xfrm>
            <a:off x="0" y="0"/>
            <a:ext cx="7126514" cy="6858000"/>
          </a:xfrm>
          <a:prstGeom prst="rect">
            <a:avLst/>
          </a:prstGeom>
          <a:gradFill>
            <a:gsLst>
              <a:gs pos="45000">
                <a:schemeClr val="accent1">
                  <a:alpha val="0"/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CAE0ED2C-412E-3C76-6226-EC2F295D4FF7}"/>
              </a:ext>
            </a:extLst>
          </p:cNvPr>
          <p:cNvSpPr/>
          <p:nvPr/>
        </p:nvSpPr>
        <p:spPr>
          <a:xfrm rot="16200000">
            <a:off x="1060450" y="964288"/>
            <a:ext cx="3175000" cy="5295900"/>
          </a:xfrm>
          <a:prstGeom prst="flowChartOffpageConnector">
            <a:avLst/>
          </a:prstGeom>
          <a:gradFill>
            <a:gsLst>
              <a:gs pos="69000">
                <a:srgbClr val="C00000">
                  <a:lumMod val="95000"/>
                </a:srgbClr>
              </a:gs>
              <a:gs pos="0">
                <a:srgbClr val="FF0000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C7D4-E7BB-46C0-ACB6-437CD8641D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9848" y="3036644"/>
            <a:ext cx="3830023" cy="1315340"/>
          </a:xfrm>
        </p:spPr>
        <p:txBody>
          <a:bodyPr rIns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For Outlook App Desktop</a:t>
            </a:r>
            <a:endParaRPr lang="en-NG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8D99F-F51D-35C0-B50B-E8E316110312}"/>
              </a:ext>
            </a:extLst>
          </p:cNvPr>
          <p:cNvCxnSpPr>
            <a:cxnSpLocks/>
          </p:cNvCxnSpPr>
          <p:nvPr/>
        </p:nvCxnSpPr>
        <p:spPr>
          <a:xfrm>
            <a:off x="712897" y="4379089"/>
            <a:ext cx="3309462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52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9AA0CF5-1900-5DB3-3421-B07AACB5AD36}"/>
              </a:ext>
            </a:extLst>
          </p:cNvPr>
          <p:cNvSpPr/>
          <p:nvPr/>
        </p:nvSpPr>
        <p:spPr>
          <a:xfrm>
            <a:off x="2221530" y="1098386"/>
            <a:ext cx="2156446" cy="215644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10913C-104D-47CE-13CC-8C6AAE731FC3}"/>
              </a:ext>
            </a:extLst>
          </p:cNvPr>
          <p:cNvSpPr/>
          <p:nvPr/>
        </p:nvSpPr>
        <p:spPr>
          <a:xfrm>
            <a:off x="4993441" y="1098386"/>
            <a:ext cx="2156446" cy="215644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23221-4229-105A-E7F1-2FC9F6C229AC}"/>
              </a:ext>
            </a:extLst>
          </p:cNvPr>
          <p:cNvSpPr/>
          <p:nvPr/>
        </p:nvSpPr>
        <p:spPr>
          <a:xfrm>
            <a:off x="7765352" y="1098386"/>
            <a:ext cx="2156446" cy="215644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6BE4813-30D9-78C9-567F-769AD1C46734}"/>
              </a:ext>
            </a:extLst>
          </p:cNvPr>
          <p:cNvSpPr/>
          <p:nvPr/>
        </p:nvSpPr>
        <p:spPr>
          <a:xfrm rot="5400000">
            <a:off x="4541954" y="2067604"/>
            <a:ext cx="252893" cy="218011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5904460-19A7-84AA-C2F9-AD5A019DFFC9}"/>
              </a:ext>
            </a:extLst>
          </p:cNvPr>
          <p:cNvSpPr/>
          <p:nvPr/>
        </p:nvSpPr>
        <p:spPr>
          <a:xfrm rot="5400000">
            <a:off x="7331173" y="2067604"/>
            <a:ext cx="252893" cy="218011"/>
          </a:xfrm>
          <a:prstGeom prst="triangle">
            <a:avLst/>
          </a:prstGeom>
          <a:solidFill>
            <a:srgbClr val="E126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8BF33-D8B8-443F-8462-770E984F639F}"/>
              </a:ext>
            </a:extLst>
          </p:cNvPr>
          <p:cNvSpPr txBox="1"/>
          <p:nvPr/>
        </p:nvSpPr>
        <p:spPr>
          <a:xfrm>
            <a:off x="2655672" y="1820484"/>
            <a:ext cx="1393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Sign in on your </a:t>
            </a:r>
            <a:r>
              <a:rPr lang="en-US" sz="14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Outlook desktop app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42BAB-043F-4ACB-5C4F-42DD7CC5C6D6}"/>
              </a:ext>
            </a:extLst>
          </p:cNvPr>
          <p:cNvSpPr txBox="1"/>
          <p:nvPr/>
        </p:nvSpPr>
        <p:spPr>
          <a:xfrm>
            <a:off x="8182090" y="1605040"/>
            <a:ext cx="13855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Click on </a:t>
            </a:r>
            <a:r>
              <a:rPr lang="en-US" sz="14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‘options’ </a:t>
            </a:r>
            <a:r>
              <a:rPr lang="en-US" sz="1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between Feedback and exit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C3257-83C1-AEFD-CBB0-9B66E7BCE2B7}"/>
              </a:ext>
            </a:extLst>
          </p:cNvPr>
          <p:cNvSpPr txBox="1"/>
          <p:nvPr/>
        </p:nvSpPr>
        <p:spPr>
          <a:xfrm>
            <a:off x="5442856" y="1820484"/>
            <a:ext cx="1306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Click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on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file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(beside home)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2353FE-C055-ACB6-FC25-2221E8723F56}"/>
              </a:ext>
            </a:extLst>
          </p:cNvPr>
          <p:cNvSpPr/>
          <p:nvPr/>
        </p:nvSpPr>
        <p:spPr>
          <a:xfrm>
            <a:off x="0" y="3530604"/>
            <a:ext cx="12192000" cy="33273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NG" dirty="0"/>
          </a:p>
        </p:txBody>
      </p:sp>
      <p:pic>
        <p:nvPicPr>
          <p:cNvPr id="16" name="Picture 623" descr="Graphical user interface, application">
            <a:extLst>
              <a:ext uri="{FF2B5EF4-FFF2-40B4-BE49-F238E27FC236}">
                <a16:creationId xmlns:a16="http://schemas.microsoft.com/office/drawing/2014/main" id="{4728924F-334A-00C2-AC56-63E55E17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3" y="4565296"/>
            <a:ext cx="5866326" cy="1263258"/>
          </a:xfrm>
          <a:prstGeom prst="rect">
            <a:avLst/>
          </a:prstGeom>
        </p:spPr>
      </p:pic>
      <p:pic>
        <p:nvPicPr>
          <p:cNvPr id="17" name="Picture 897" descr="Graphical user interface, application, Word">
            <a:extLst>
              <a:ext uri="{FF2B5EF4-FFF2-40B4-BE49-F238E27FC236}">
                <a16:creationId xmlns:a16="http://schemas.microsoft.com/office/drawing/2014/main" id="{29A27B78-EEFD-71D5-2296-E9EF2758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25" y="3969936"/>
            <a:ext cx="4215533" cy="24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0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6F8489-FFA6-FA7A-69C4-643311C1D91F}"/>
              </a:ext>
            </a:extLst>
          </p:cNvPr>
          <p:cNvSpPr/>
          <p:nvPr/>
        </p:nvSpPr>
        <p:spPr>
          <a:xfrm rot="5400000">
            <a:off x="-1250578" y="1250576"/>
            <a:ext cx="6858000" cy="4356847"/>
          </a:xfrm>
          <a:prstGeom prst="rect">
            <a:avLst/>
          </a:prstGeom>
          <a:gradFill flip="none" rotWithShape="1">
            <a:gsLst>
              <a:gs pos="69000">
                <a:srgbClr val="C00000">
                  <a:lumMod val="95000"/>
                </a:srgbClr>
              </a:gs>
              <a:gs pos="0">
                <a:srgbClr val="FF0000"/>
              </a:gs>
            </a:gsLst>
            <a:lin ang="12600000" scaled="0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1982C8-4319-E782-1BF0-CF56AEB7D3BA}"/>
              </a:ext>
            </a:extLst>
          </p:cNvPr>
          <p:cNvSpPr/>
          <p:nvPr/>
        </p:nvSpPr>
        <p:spPr>
          <a:xfrm>
            <a:off x="4722758" y="1714499"/>
            <a:ext cx="7012041" cy="3733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546C8B-DE4F-B372-2D68-CA48B45D6724}"/>
              </a:ext>
            </a:extLst>
          </p:cNvPr>
          <p:cNvSpPr/>
          <p:nvPr/>
        </p:nvSpPr>
        <p:spPr>
          <a:xfrm>
            <a:off x="1401771" y="1531785"/>
            <a:ext cx="1869021" cy="186902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5E429D-71C6-CA59-E742-E8AE887337A9}"/>
              </a:ext>
            </a:extLst>
          </p:cNvPr>
          <p:cNvSpPr/>
          <p:nvPr/>
        </p:nvSpPr>
        <p:spPr>
          <a:xfrm>
            <a:off x="1401771" y="3799128"/>
            <a:ext cx="1869021" cy="186902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DF1F200-38BF-F810-1D4B-B4D4C438B426}"/>
              </a:ext>
            </a:extLst>
          </p:cNvPr>
          <p:cNvSpPr/>
          <p:nvPr/>
        </p:nvSpPr>
        <p:spPr>
          <a:xfrm rot="10800000">
            <a:off x="2226688" y="3516414"/>
            <a:ext cx="219186" cy="188953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3D39B-3A62-AB0C-F2E6-308EEB6E8B1E}"/>
              </a:ext>
            </a:extLst>
          </p:cNvPr>
          <p:cNvSpPr txBox="1"/>
          <p:nvPr/>
        </p:nvSpPr>
        <p:spPr>
          <a:xfrm>
            <a:off x="1818484" y="2241597"/>
            <a:ext cx="105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Click on </a:t>
            </a:r>
            <a:r>
              <a:rPr lang="en-US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mail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86730-8685-CB64-0638-0E840E1E3C0F}"/>
              </a:ext>
            </a:extLst>
          </p:cNvPr>
          <p:cNvSpPr txBox="1"/>
          <p:nvPr/>
        </p:nvSpPr>
        <p:spPr>
          <a:xfrm>
            <a:off x="1559758" y="4410472"/>
            <a:ext cx="158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Click on the </a:t>
            </a:r>
            <a:r>
              <a:rPr lang="en-US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signature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49" descr="Graphical user interface, text, application, email">
            <a:extLst>
              <a:ext uri="{FF2B5EF4-FFF2-40B4-BE49-F238E27FC236}">
                <a16:creationId xmlns:a16="http://schemas.microsoft.com/office/drawing/2014/main" id="{4D4C5F57-6519-A2D6-CDD4-E4FD182A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70" y="1839968"/>
            <a:ext cx="6831076" cy="345123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14574C-2546-22DE-8A62-5353EA225EE6}"/>
              </a:ext>
            </a:extLst>
          </p:cNvPr>
          <p:cNvCxnSpPr>
            <a:cxnSpLocks/>
          </p:cNvCxnSpPr>
          <p:nvPr/>
        </p:nvCxnSpPr>
        <p:spPr>
          <a:xfrm>
            <a:off x="620267" y="674141"/>
            <a:ext cx="3309462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95F892-66FD-9147-CD3F-9055BE0503CA}"/>
              </a:ext>
            </a:extLst>
          </p:cNvPr>
          <p:cNvGrpSpPr/>
          <p:nvPr/>
        </p:nvGrpSpPr>
        <p:grpSpPr>
          <a:xfrm>
            <a:off x="1043862" y="386907"/>
            <a:ext cx="2683415" cy="154017"/>
            <a:chOff x="968059" y="430312"/>
            <a:chExt cx="2180274" cy="1540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F1971A-8AE1-39D4-5C89-ADD4D85392FD}"/>
                </a:ext>
              </a:extLst>
            </p:cNvPr>
            <p:cNvSpPr txBox="1"/>
            <p:nvPr/>
          </p:nvSpPr>
          <p:spPr>
            <a:xfrm>
              <a:off x="1224284" y="430312"/>
              <a:ext cx="1924049" cy="154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1"/>
                </a:spcAft>
              </a:pPr>
              <a:r>
                <a:rPr lang="en-US" sz="1001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AFEX</a:t>
              </a:r>
              <a:endParaRPr lang="en-US" sz="100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8D51A5-0A0C-5B73-EF6F-CABD56AACB29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11" algn="ctr">
                <a:lnSpc>
                  <a:spcPct val="90000"/>
                </a:lnSpc>
                <a:spcBef>
                  <a:spcPts val="1001"/>
                </a:spcBef>
                <a:buSzPct val="100000"/>
              </a:pPr>
              <a:endParaRPr lang="en-ID" sz="1801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135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ial AFEX Presentation Template" id="{CF46151C-D2FB-CE4D-B734-978FA7282673}" vid="{652116A2-755F-7E46-846D-C48D8247F3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3355</TotalTime>
  <Words>405</Words>
  <Application>Microsoft Office PowerPoint</Application>
  <PresentationFormat>Widescreen</PresentationFormat>
  <Paragraphs>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Segoe UI</vt:lpstr>
      <vt:lpstr>Office Theme</vt:lpstr>
      <vt:lpstr>Email Signature</vt:lpstr>
      <vt:lpstr>Authorized Signature Format</vt:lpstr>
      <vt:lpstr>For Outlook Website</vt:lpstr>
      <vt:lpstr>PowerPoint Presentation</vt:lpstr>
      <vt:lpstr>PowerPoint Presentation</vt:lpstr>
      <vt:lpstr>PowerPoint Presentation</vt:lpstr>
      <vt:lpstr>For Outlook App Desktop</vt:lpstr>
      <vt:lpstr>PowerPoint Presentation</vt:lpstr>
      <vt:lpstr>PowerPoint Presentation</vt:lpstr>
      <vt:lpstr>PowerPoint Presentation</vt:lpstr>
      <vt:lpstr>PowerPoint Presentation</vt:lpstr>
      <vt:lpstr>For Outlook Mobile App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 Signature</dc:title>
  <dc:creator>Praise Nwagu</dc:creator>
  <cp:lastModifiedBy>Kayode Peter</cp:lastModifiedBy>
  <cp:revision>34</cp:revision>
  <cp:lastPrinted>2023-01-25T12:59:34Z</cp:lastPrinted>
  <dcterms:created xsi:type="dcterms:W3CDTF">2022-12-31T16:26:05Z</dcterms:created>
  <dcterms:modified xsi:type="dcterms:W3CDTF">2023-05-19T16:27:21Z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d887ac-bdfa-49b6-80b7-3075c276e34e_Enabled">
    <vt:lpwstr>true</vt:lpwstr>
  </property>
  <property fmtid="{D5CDD505-2E9C-101B-9397-08002B2CF9AE}" pid="3" name="MSIP_Label_66d887ac-bdfa-49b6-80b7-3075c276e34e_SetDate">
    <vt:lpwstr>2023-05-15T11:21:50Z</vt:lpwstr>
  </property>
  <property fmtid="{D5CDD505-2E9C-101B-9397-08002B2CF9AE}" pid="4" name="MSIP_Label_66d887ac-bdfa-49b6-80b7-3075c276e34e_Method">
    <vt:lpwstr>Standard</vt:lpwstr>
  </property>
  <property fmtid="{D5CDD505-2E9C-101B-9397-08002B2CF9AE}" pid="5" name="MSIP_Label_66d887ac-bdfa-49b6-80b7-3075c276e34e_Name">
    <vt:lpwstr>General</vt:lpwstr>
  </property>
  <property fmtid="{D5CDD505-2E9C-101B-9397-08002B2CF9AE}" pid="6" name="MSIP_Label_66d887ac-bdfa-49b6-80b7-3075c276e34e_SiteId">
    <vt:lpwstr>66aae4f6-35d7-43aa-a237-755e887c81da</vt:lpwstr>
  </property>
  <property fmtid="{D5CDD505-2E9C-101B-9397-08002B2CF9AE}" pid="7" name="MSIP_Label_66d887ac-bdfa-49b6-80b7-3075c276e34e_ActionId">
    <vt:lpwstr>14a805b2-e9b7-4b15-b3e7-ab939ad743fe</vt:lpwstr>
  </property>
  <property fmtid="{D5CDD505-2E9C-101B-9397-08002B2CF9AE}" pid="8" name="MSIP_Label_66d887ac-bdfa-49b6-80b7-3075c276e34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General Internal Use</vt:lpwstr>
  </property>
</Properties>
</file>